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8" r:id="rId3"/>
    <p:sldId id="258" r:id="rId4"/>
    <p:sldId id="289" r:id="rId5"/>
    <p:sldId id="290" r:id="rId6"/>
    <p:sldId id="259" r:id="rId7"/>
    <p:sldId id="279" r:id="rId8"/>
    <p:sldId id="291" r:id="rId9"/>
    <p:sldId id="292" r:id="rId10"/>
    <p:sldId id="281" r:id="rId11"/>
    <p:sldId id="295" r:id="rId12"/>
    <p:sldId id="293" r:id="rId13"/>
    <p:sldId id="294" r:id="rId14"/>
    <p:sldId id="296" r:id="rId15"/>
    <p:sldId id="297" r:id="rId16"/>
    <p:sldId id="260" r:id="rId17"/>
    <p:sldId id="282" r:id="rId18"/>
    <p:sldId id="284" r:id="rId19"/>
    <p:sldId id="29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 Haisová" initials="HH" lastIdx="1" clrIdx="0">
    <p:extLst>
      <p:ext uri="{19B8F6BF-5375-455C-9EA6-DF929625EA0E}">
        <p15:presenceInfo xmlns:p15="http://schemas.microsoft.com/office/powerpoint/2012/main" userId="Hana Hais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2C89F-D665-4B25-93EE-B72D74C833C8}" type="doc">
      <dgm:prSet loTypeId="urn:microsoft.com/office/officeart/2005/8/layout/h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7EC3160-A26F-44A9-8C52-4D8FEF2428BD}">
      <dgm:prSet phldrT="[Text]"/>
      <dgm:spPr/>
      <dgm:t>
        <a:bodyPr/>
        <a:lstStyle/>
        <a:p>
          <a:r>
            <a:rPr lang="cs-CZ" dirty="0"/>
            <a:t>HLAVA</a:t>
          </a:r>
        </a:p>
      </dgm:t>
    </dgm:pt>
    <dgm:pt modelId="{0E57236C-280C-4AD7-B98B-D29F63DF73BE}" type="parTrans" cxnId="{003B5FF4-6831-43FE-8ED5-81A5AA8B1C52}">
      <dgm:prSet/>
      <dgm:spPr/>
      <dgm:t>
        <a:bodyPr/>
        <a:lstStyle/>
        <a:p>
          <a:endParaRPr lang="cs-CZ"/>
        </a:p>
      </dgm:t>
    </dgm:pt>
    <dgm:pt modelId="{038921CF-9A8C-4AC1-9C61-F50C6363619A}" type="sibTrans" cxnId="{003B5FF4-6831-43FE-8ED5-81A5AA8B1C52}">
      <dgm:prSet/>
      <dgm:spPr/>
      <dgm:t>
        <a:bodyPr/>
        <a:lstStyle/>
        <a:p>
          <a:endParaRPr lang="cs-CZ"/>
        </a:p>
      </dgm:t>
    </dgm:pt>
    <dgm:pt modelId="{21511EDB-A5C9-49EF-8179-0A529AB7C035}">
      <dgm:prSet phldrT="[Text]"/>
      <dgm:spPr/>
      <dgm:t>
        <a:bodyPr/>
        <a:lstStyle/>
        <a:p>
          <a:r>
            <a:rPr lang="cs-CZ" dirty="0"/>
            <a:t>STRAVA</a:t>
          </a:r>
        </a:p>
      </dgm:t>
    </dgm:pt>
    <dgm:pt modelId="{DF11B9E2-EECE-4CA0-AE69-F51FB75AFAC9}" type="parTrans" cxnId="{1DBF0669-9E10-4416-AC70-B2E4A6906AE4}">
      <dgm:prSet/>
      <dgm:spPr/>
      <dgm:t>
        <a:bodyPr/>
        <a:lstStyle/>
        <a:p>
          <a:endParaRPr lang="cs-CZ"/>
        </a:p>
      </dgm:t>
    </dgm:pt>
    <dgm:pt modelId="{362A5177-68AA-46BA-8591-BF5C2DACFDEA}" type="sibTrans" cxnId="{1DBF0669-9E10-4416-AC70-B2E4A6906AE4}">
      <dgm:prSet/>
      <dgm:spPr/>
      <dgm:t>
        <a:bodyPr/>
        <a:lstStyle/>
        <a:p>
          <a:endParaRPr lang="cs-CZ"/>
        </a:p>
      </dgm:t>
    </dgm:pt>
    <dgm:pt modelId="{422E73A6-B44E-453F-8224-F73736E9BC09}">
      <dgm:prSet phldrT="[Text]"/>
      <dgm:spPr/>
      <dgm:t>
        <a:bodyPr/>
        <a:lstStyle/>
        <a:p>
          <a:r>
            <a:rPr lang="cs-CZ" dirty="0"/>
            <a:t>POHYB</a:t>
          </a:r>
        </a:p>
      </dgm:t>
    </dgm:pt>
    <dgm:pt modelId="{706F3B77-A38D-472A-B8D5-240A614FDF9D}" type="parTrans" cxnId="{8B6A8CC1-F861-4274-B054-8DB9F7F71DC3}">
      <dgm:prSet/>
      <dgm:spPr/>
      <dgm:t>
        <a:bodyPr/>
        <a:lstStyle/>
        <a:p>
          <a:endParaRPr lang="cs-CZ"/>
        </a:p>
      </dgm:t>
    </dgm:pt>
    <dgm:pt modelId="{9C2A015F-E173-445C-922F-2392BEFCFB8E}" type="sibTrans" cxnId="{8B6A8CC1-F861-4274-B054-8DB9F7F71DC3}">
      <dgm:prSet/>
      <dgm:spPr/>
      <dgm:t>
        <a:bodyPr/>
        <a:lstStyle/>
        <a:p>
          <a:endParaRPr lang="cs-CZ"/>
        </a:p>
      </dgm:t>
    </dgm:pt>
    <dgm:pt modelId="{A0DAC7C7-CFE1-4831-AC4D-DC11CD76DAC3}">
      <dgm:prSet phldrT="[Text]" custT="1"/>
      <dgm:spPr/>
      <dgm:t>
        <a:bodyPr/>
        <a:lstStyle/>
        <a:p>
          <a:r>
            <a:rPr lang="cs-CZ" sz="800" dirty="0"/>
            <a:t>PRAVIDELNOST</a:t>
          </a:r>
        </a:p>
      </dgm:t>
    </dgm:pt>
    <dgm:pt modelId="{05C7A3C4-F8FC-491D-BB5B-1C9BC46493B0}" type="parTrans" cxnId="{06924DAC-BB71-4906-A7A9-DB86DD318195}">
      <dgm:prSet/>
      <dgm:spPr/>
      <dgm:t>
        <a:bodyPr/>
        <a:lstStyle/>
        <a:p>
          <a:endParaRPr lang="cs-CZ"/>
        </a:p>
      </dgm:t>
    </dgm:pt>
    <dgm:pt modelId="{4C3D1AE2-8CF7-4FEB-9A3D-59F59BCAD5CA}" type="sibTrans" cxnId="{06924DAC-BB71-4906-A7A9-DB86DD318195}">
      <dgm:prSet/>
      <dgm:spPr/>
      <dgm:t>
        <a:bodyPr/>
        <a:lstStyle/>
        <a:p>
          <a:endParaRPr lang="cs-CZ"/>
        </a:p>
      </dgm:t>
    </dgm:pt>
    <dgm:pt modelId="{B93FDC80-F45F-4C41-8405-022D73F820B6}">
      <dgm:prSet phldrT="[Text]" custT="1"/>
      <dgm:spPr/>
      <dgm:t>
        <a:bodyPr/>
        <a:lstStyle/>
        <a:p>
          <a:r>
            <a:rPr lang="cs-CZ" sz="800" dirty="0"/>
            <a:t>DOSTATEČNÁ DÉLKA</a:t>
          </a:r>
        </a:p>
      </dgm:t>
    </dgm:pt>
    <dgm:pt modelId="{34275189-9BBA-4306-9CF4-4761B2F2EBBE}" type="parTrans" cxnId="{A098D5D2-24AA-484A-9B36-949B882B7138}">
      <dgm:prSet/>
      <dgm:spPr/>
      <dgm:t>
        <a:bodyPr/>
        <a:lstStyle/>
        <a:p>
          <a:endParaRPr lang="cs-CZ"/>
        </a:p>
      </dgm:t>
    </dgm:pt>
    <dgm:pt modelId="{E08CD0D8-48F5-45F2-8973-9975BCF5AFC2}" type="sibTrans" cxnId="{A098D5D2-24AA-484A-9B36-949B882B7138}">
      <dgm:prSet/>
      <dgm:spPr/>
      <dgm:t>
        <a:bodyPr/>
        <a:lstStyle/>
        <a:p>
          <a:endParaRPr lang="cs-CZ"/>
        </a:p>
      </dgm:t>
    </dgm:pt>
    <dgm:pt modelId="{01DC2878-E9F7-44AF-A0BE-4835E665E76A}">
      <dgm:prSet phldrT="[Text]" custT="1"/>
      <dgm:spPr/>
      <dgm:t>
        <a:bodyPr/>
        <a:lstStyle/>
        <a:p>
          <a:r>
            <a:rPr lang="cs-CZ" sz="800" dirty="0"/>
            <a:t>KVALITA</a:t>
          </a:r>
        </a:p>
      </dgm:t>
    </dgm:pt>
    <dgm:pt modelId="{9FF44B4C-0299-4909-A8CF-6F9626AF1D09}" type="parTrans" cxnId="{1C187D6A-12E4-4B28-B528-1FC768C927B8}">
      <dgm:prSet/>
      <dgm:spPr/>
      <dgm:t>
        <a:bodyPr/>
        <a:lstStyle/>
        <a:p>
          <a:endParaRPr lang="cs-CZ"/>
        </a:p>
      </dgm:t>
    </dgm:pt>
    <dgm:pt modelId="{C31C2BF7-0175-4AB0-B7BB-85075929C5D3}" type="sibTrans" cxnId="{1C187D6A-12E4-4B28-B528-1FC768C927B8}">
      <dgm:prSet/>
      <dgm:spPr/>
      <dgm:t>
        <a:bodyPr/>
        <a:lstStyle/>
        <a:p>
          <a:endParaRPr lang="cs-CZ"/>
        </a:p>
      </dgm:t>
    </dgm:pt>
    <dgm:pt modelId="{26AE0E5D-4349-4545-B4B0-9882C92B57C9}">
      <dgm:prSet phldrT="[Text]" custT="1"/>
      <dgm:spPr/>
      <dgm:t>
        <a:bodyPr/>
        <a:lstStyle/>
        <a:p>
          <a:r>
            <a:rPr lang="cs-CZ" sz="800" dirty="0"/>
            <a:t>VYVÁŽENOST</a:t>
          </a:r>
        </a:p>
      </dgm:t>
    </dgm:pt>
    <dgm:pt modelId="{997D920D-A8CF-444A-93AF-937F5E7D4204}" type="parTrans" cxnId="{0EB9907B-8CEA-4032-B4D5-7689AA66BD9C}">
      <dgm:prSet/>
      <dgm:spPr/>
      <dgm:t>
        <a:bodyPr/>
        <a:lstStyle/>
        <a:p>
          <a:endParaRPr lang="cs-CZ"/>
        </a:p>
      </dgm:t>
    </dgm:pt>
    <dgm:pt modelId="{15C6AE4B-E7F6-4B24-81CE-5876CB67F5EF}" type="sibTrans" cxnId="{0EB9907B-8CEA-4032-B4D5-7689AA66BD9C}">
      <dgm:prSet/>
      <dgm:spPr/>
      <dgm:t>
        <a:bodyPr/>
        <a:lstStyle/>
        <a:p>
          <a:endParaRPr lang="cs-CZ"/>
        </a:p>
      </dgm:t>
    </dgm:pt>
    <dgm:pt modelId="{C1B7F538-1301-415F-900D-A92D423A6C1D}">
      <dgm:prSet phldrT="[Text]" custT="1"/>
      <dgm:spPr/>
      <dgm:t>
        <a:bodyPr/>
        <a:lstStyle/>
        <a:p>
          <a:r>
            <a:rPr lang="cs-CZ" sz="800" dirty="0"/>
            <a:t>PESTROST</a:t>
          </a:r>
        </a:p>
      </dgm:t>
    </dgm:pt>
    <dgm:pt modelId="{4C61EE47-AC18-4DE0-B854-D0505B6069EA}" type="parTrans" cxnId="{B76F5C05-F137-4905-A7B9-7E6A10799A09}">
      <dgm:prSet/>
      <dgm:spPr/>
      <dgm:t>
        <a:bodyPr/>
        <a:lstStyle/>
        <a:p>
          <a:endParaRPr lang="cs-CZ"/>
        </a:p>
      </dgm:t>
    </dgm:pt>
    <dgm:pt modelId="{DE3087F1-5C76-4C2C-BB0B-0E03B997E4B3}" type="sibTrans" cxnId="{B76F5C05-F137-4905-A7B9-7E6A10799A09}">
      <dgm:prSet/>
      <dgm:spPr/>
      <dgm:t>
        <a:bodyPr/>
        <a:lstStyle/>
        <a:p>
          <a:endParaRPr lang="cs-CZ"/>
        </a:p>
      </dgm:t>
    </dgm:pt>
    <dgm:pt modelId="{07513983-AC60-4388-888F-E59132453EED}">
      <dgm:prSet phldrT="[Text]" custT="1"/>
      <dgm:spPr/>
      <dgm:t>
        <a:bodyPr/>
        <a:lstStyle/>
        <a:p>
          <a:r>
            <a:rPr lang="cs-CZ" sz="800" dirty="0"/>
            <a:t>DOSTATEK VITAMÍNŮ A MINERÁLŮ</a:t>
          </a:r>
        </a:p>
      </dgm:t>
    </dgm:pt>
    <dgm:pt modelId="{58E5A62C-76AE-470A-896D-C2B67D58A50E}" type="parTrans" cxnId="{FC3FEBB0-C1CB-40B6-ACF8-5694FFD7CB68}">
      <dgm:prSet/>
      <dgm:spPr/>
      <dgm:t>
        <a:bodyPr/>
        <a:lstStyle/>
        <a:p>
          <a:endParaRPr lang="cs-CZ"/>
        </a:p>
      </dgm:t>
    </dgm:pt>
    <dgm:pt modelId="{7ED7A8B2-9F6D-460F-89F5-0A485D5E229B}" type="sibTrans" cxnId="{FC3FEBB0-C1CB-40B6-ACF8-5694FFD7CB68}">
      <dgm:prSet/>
      <dgm:spPr/>
      <dgm:t>
        <a:bodyPr/>
        <a:lstStyle/>
        <a:p>
          <a:endParaRPr lang="cs-CZ"/>
        </a:p>
      </dgm:t>
    </dgm:pt>
    <dgm:pt modelId="{1550E50D-FD8C-4E31-9998-B3178E567CBE}">
      <dgm:prSet phldrT="[Text]"/>
      <dgm:spPr/>
      <dgm:t>
        <a:bodyPr/>
        <a:lstStyle/>
        <a:p>
          <a:pPr algn="l"/>
          <a:r>
            <a:rPr lang="cs-CZ" sz="700" dirty="0"/>
            <a:t>OKYSLIČENÍ </a:t>
          </a:r>
        </a:p>
      </dgm:t>
    </dgm:pt>
    <dgm:pt modelId="{F9CCC2BF-54AC-4A30-ACA7-BFB12A94D11F}" type="parTrans" cxnId="{5CFD396B-B557-4092-848E-9E52729F239A}">
      <dgm:prSet/>
      <dgm:spPr/>
      <dgm:t>
        <a:bodyPr/>
        <a:lstStyle/>
        <a:p>
          <a:endParaRPr lang="cs-CZ"/>
        </a:p>
      </dgm:t>
    </dgm:pt>
    <dgm:pt modelId="{539AA814-9F95-43E6-9E60-61048D3F5311}" type="sibTrans" cxnId="{5CFD396B-B557-4092-848E-9E52729F239A}">
      <dgm:prSet/>
      <dgm:spPr/>
      <dgm:t>
        <a:bodyPr/>
        <a:lstStyle/>
        <a:p>
          <a:endParaRPr lang="cs-CZ"/>
        </a:p>
      </dgm:t>
    </dgm:pt>
    <dgm:pt modelId="{45C6FE8B-711E-4508-867F-0F8540029E0E}">
      <dgm:prSet phldrT="[Text]" custT="1"/>
      <dgm:spPr/>
      <dgm:t>
        <a:bodyPr/>
        <a:lstStyle/>
        <a:p>
          <a:pPr algn="l"/>
          <a:r>
            <a:rPr lang="cs-CZ" sz="700" dirty="0"/>
            <a:t>POSÍLENÍ, </a:t>
          </a:r>
          <a:r>
            <a:rPr lang="cs-CZ" sz="800" dirty="0"/>
            <a:t>UDRŽENÍ</a:t>
          </a:r>
          <a:endParaRPr lang="cs-CZ" sz="700" dirty="0"/>
        </a:p>
      </dgm:t>
    </dgm:pt>
    <dgm:pt modelId="{66C7C053-D419-4E6D-B5C2-DD3CCC90D195}" type="parTrans" cxnId="{F18BB350-29C9-45CA-A445-CF6150BF2F4F}">
      <dgm:prSet/>
      <dgm:spPr/>
      <dgm:t>
        <a:bodyPr/>
        <a:lstStyle/>
        <a:p>
          <a:endParaRPr lang="cs-CZ"/>
        </a:p>
      </dgm:t>
    </dgm:pt>
    <dgm:pt modelId="{92855DE0-1E94-48A5-A6FA-94FD4BA9251E}" type="sibTrans" cxnId="{F18BB350-29C9-45CA-A445-CF6150BF2F4F}">
      <dgm:prSet/>
      <dgm:spPr/>
      <dgm:t>
        <a:bodyPr/>
        <a:lstStyle/>
        <a:p>
          <a:endParaRPr lang="cs-CZ"/>
        </a:p>
      </dgm:t>
    </dgm:pt>
    <dgm:pt modelId="{C252A707-6259-41C7-BA30-B22E18494A60}">
      <dgm:prSet phldrT="[Text]"/>
      <dgm:spPr/>
      <dgm:t>
        <a:bodyPr/>
        <a:lstStyle/>
        <a:p>
          <a:r>
            <a:rPr lang="cs-CZ" dirty="0"/>
            <a:t>SPÁNEK</a:t>
          </a:r>
        </a:p>
      </dgm:t>
    </dgm:pt>
    <dgm:pt modelId="{DA665C7B-767E-4976-BA5E-D24EF3450B4F}" type="parTrans" cxnId="{90616027-2E49-49F9-8B2E-DF12609C9060}">
      <dgm:prSet/>
      <dgm:spPr/>
      <dgm:t>
        <a:bodyPr/>
        <a:lstStyle/>
        <a:p>
          <a:endParaRPr lang="cs-CZ"/>
        </a:p>
      </dgm:t>
    </dgm:pt>
    <dgm:pt modelId="{EEF7AE46-996E-49B2-98F9-889727A06E9E}" type="sibTrans" cxnId="{90616027-2E49-49F9-8B2E-DF12609C9060}">
      <dgm:prSet/>
      <dgm:spPr/>
      <dgm:t>
        <a:bodyPr/>
        <a:lstStyle/>
        <a:p>
          <a:endParaRPr lang="cs-CZ"/>
        </a:p>
      </dgm:t>
    </dgm:pt>
    <dgm:pt modelId="{77097D4A-54B7-458C-808A-92B9E626FDA0}">
      <dgm:prSet custT="1"/>
      <dgm:spPr/>
      <dgm:t>
        <a:bodyPr/>
        <a:lstStyle/>
        <a:p>
          <a:r>
            <a:rPr lang="cs-CZ" sz="900" dirty="0"/>
            <a:t>VYVÁŽENOST</a:t>
          </a:r>
        </a:p>
      </dgm:t>
    </dgm:pt>
    <dgm:pt modelId="{33EE8D22-49E9-4F37-8484-044DE718AC60}" type="parTrans" cxnId="{83768F6D-1D85-42F3-B080-65DBE055D12B}">
      <dgm:prSet/>
      <dgm:spPr/>
      <dgm:t>
        <a:bodyPr/>
        <a:lstStyle/>
        <a:p>
          <a:endParaRPr lang="cs-CZ"/>
        </a:p>
      </dgm:t>
    </dgm:pt>
    <dgm:pt modelId="{6151311D-F1D2-4C3C-8D65-D3B296D26199}" type="sibTrans" cxnId="{83768F6D-1D85-42F3-B080-65DBE055D12B}">
      <dgm:prSet/>
      <dgm:spPr/>
      <dgm:t>
        <a:bodyPr/>
        <a:lstStyle/>
        <a:p>
          <a:endParaRPr lang="cs-CZ"/>
        </a:p>
      </dgm:t>
    </dgm:pt>
    <dgm:pt modelId="{FE9CB625-17F5-42C3-B285-888663D4653D}">
      <dgm:prSet custT="1"/>
      <dgm:spPr/>
      <dgm:t>
        <a:bodyPr/>
        <a:lstStyle/>
        <a:p>
          <a:r>
            <a:rPr lang="cs-CZ" sz="900" dirty="0"/>
            <a:t>RELAXACE</a:t>
          </a:r>
        </a:p>
      </dgm:t>
    </dgm:pt>
    <dgm:pt modelId="{2A42D47B-5D48-4718-9B73-68409B365EC2}" type="parTrans" cxnId="{A53739F1-A9C7-4650-A137-177B07F7A93B}">
      <dgm:prSet/>
      <dgm:spPr/>
      <dgm:t>
        <a:bodyPr/>
        <a:lstStyle/>
        <a:p>
          <a:endParaRPr lang="cs-CZ"/>
        </a:p>
      </dgm:t>
    </dgm:pt>
    <dgm:pt modelId="{D92C6B7E-FBA0-422E-8B36-4E090F4303E8}" type="sibTrans" cxnId="{A53739F1-A9C7-4650-A137-177B07F7A93B}">
      <dgm:prSet/>
      <dgm:spPr/>
      <dgm:t>
        <a:bodyPr/>
        <a:lstStyle/>
        <a:p>
          <a:endParaRPr lang="cs-CZ"/>
        </a:p>
      </dgm:t>
    </dgm:pt>
    <dgm:pt modelId="{B46205C5-22D9-4A5E-81A6-8A1401785AFD}">
      <dgm:prSet custT="1"/>
      <dgm:spPr/>
      <dgm:t>
        <a:bodyPr/>
        <a:lstStyle/>
        <a:p>
          <a:r>
            <a:rPr lang="cs-CZ" sz="900" dirty="0"/>
            <a:t>POZNÁVÁNÍ</a:t>
          </a:r>
        </a:p>
      </dgm:t>
    </dgm:pt>
    <dgm:pt modelId="{4C79A66B-B030-497C-B356-703CD215025A}" type="parTrans" cxnId="{E56190C7-0756-4B8E-8831-6162CE8F1ED2}">
      <dgm:prSet/>
      <dgm:spPr/>
      <dgm:t>
        <a:bodyPr/>
        <a:lstStyle/>
        <a:p>
          <a:endParaRPr lang="cs-CZ"/>
        </a:p>
      </dgm:t>
    </dgm:pt>
    <dgm:pt modelId="{64AEA03C-2AAE-4041-B43C-586E6BF6D844}" type="sibTrans" cxnId="{E56190C7-0756-4B8E-8831-6162CE8F1ED2}">
      <dgm:prSet/>
      <dgm:spPr/>
      <dgm:t>
        <a:bodyPr/>
        <a:lstStyle/>
        <a:p>
          <a:endParaRPr lang="cs-CZ"/>
        </a:p>
      </dgm:t>
    </dgm:pt>
    <dgm:pt modelId="{F708F02F-AD32-480C-8C61-EF62EE8CBC14}">
      <dgm:prSet custT="1"/>
      <dgm:spPr/>
      <dgm:t>
        <a:bodyPr/>
        <a:lstStyle/>
        <a:p>
          <a:r>
            <a:rPr lang="cs-CZ" sz="900" dirty="0"/>
            <a:t>SMYSL</a:t>
          </a:r>
        </a:p>
      </dgm:t>
    </dgm:pt>
    <dgm:pt modelId="{2CB75540-0E0B-441F-9030-28A2E92E8C57}" type="parTrans" cxnId="{9930188C-C408-46F8-BF1D-E4687D38FB7F}">
      <dgm:prSet/>
      <dgm:spPr/>
      <dgm:t>
        <a:bodyPr/>
        <a:lstStyle/>
        <a:p>
          <a:endParaRPr lang="cs-CZ"/>
        </a:p>
      </dgm:t>
    </dgm:pt>
    <dgm:pt modelId="{85077F2A-04F6-467C-A417-E17331F30534}" type="sibTrans" cxnId="{9930188C-C408-46F8-BF1D-E4687D38FB7F}">
      <dgm:prSet/>
      <dgm:spPr/>
      <dgm:t>
        <a:bodyPr/>
        <a:lstStyle/>
        <a:p>
          <a:endParaRPr lang="cs-CZ"/>
        </a:p>
      </dgm:t>
    </dgm:pt>
    <dgm:pt modelId="{1B827048-83AA-4B72-A3A6-6317490E714C}">
      <dgm:prSet phldrT="[Text]" custT="1"/>
      <dgm:spPr/>
      <dgm:t>
        <a:bodyPr/>
        <a:lstStyle/>
        <a:p>
          <a:r>
            <a:rPr lang="cs-CZ" sz="800" dirty="0"/>
            <a:t>TEKUTINY</a:t>
          </a:r>
        </a:p>
      </dgm:t>
    </dgm:pt>
    <dgm:pt modelId="{660DDF01-B0B9-4F56-8102-2CEA8EA07B81}" type="parTrans" cxnId="{8FA3D0A9-5809-4C8A-BB31-68EBE187E7E1}">
      <dgm:prSet/>
      <dgm:spPr/>
      <dgm:t>
        <a:bodyPr/>
        <a:lstStyle/>
        <a:p>
          <a:endParaRPr lang="cs-CZ"/>
        </a:p>
      </dgm:t>
    </dgm:pt>
    <dgm:pt modelId="{275016ED-8AF1-475C-8216-FDBA8AF5E001}" type="sibTrans" cxnId="{8FA3D0A9-5809-4C8A-BB31-68EBE187E7E1}">
      <dgm:prSet/>
      <dgm:spPr/>
      <dgm:t>
        <a:bodyPr/>
        <a:lstStyle/>
        <a:p>
          <a:endParaRPr lang="cs-CZ"/>
        </a:p>
      </dgm:t>
    </dgm:pt>
    <dgm:pt modelId="{79B56E1C-1D9F-4DB4-958F-E488F8B172F1}">
      <dgm:prSet custT="1"/>
      <dgm:spPr/>
      <dgm:t>
        <a:bodyPr/>
        <a:lstStyle/>
        <a:p>
          <a:r>
            <a:rPr lang="cs-CZ" sz="900" dirty="0"/>
            <a:t>ZNALOSTI</a:t>
          </a:r>
        </a:p>
      </dgm:t>
    </dgm:pt>
    <dgm:pt modelId="{58E919D0-12DD-4534-A2DB-63A2546CA1CE}" type="parTrans" cxnId="{B3974032-D41F-4E40-AC40-37D7620C41F6}">
      <dgm:prSet/>
      <dgm:spPr/>
      <dgm:t>
        <a:bodyPr/>
        <a:lstStyle/>
        <a:p>
          <a:endParaRPr lang="cs-CZ"/>
        </a:p>
      </dgm:t>
    </dgm:pt>
    <dgm:pt modelId="{D52B8BA0-C30E-43B6-B04B-47CD5B17CA72}" type="sibTrans" cxnId="{B3974032-D41F-4E40-AC40-37D7620C41F6}">
      <dgm:prSet/>
      <dgm:spPr/>
      <dgm:t>
        <a:bodyPr/>
        <a:lstStyle/>
        <a:p>
          <a:endParaRPr lang="cs-CZ"/>
        </a:p>
      </dgm:t>
    </dgm:pt>
    <dgm:pt modelId="{6BE91CB3-C0D7-4742-A1FF-83355676F0E0}">
      <dgm:prSet phldrT="[Text]"/>
      <dgm:spPr/>
      <dgm:t>
        <a:bodyPr/>
        <a:lstStyle/>
        <a:p>
          <a:r>
            <a:rPr lang="cs-CZ" dirty="0"/>
            <a:t>VZTAHY</a:t>
          </a:r>
        </a:p>
      </dgm:t>
    </dgm:pt>
    <dgm:pt modelId="{CE404A28-D10E-4BDE-B09D-7129B2EE6C0A}" type="parTrans" cxnId="{A43D3D71-CFD5-4AF3-808A-CE9BEC5569F7}">
      <dgm:prSet/>
      <dgm:spPr/>
      <dgm:t>
        <a:bodyPr/>
        <a:lstStyle/>
        <a:p>
          <a:endParaRPr lang="cs-CZ"/>
        </a:p>
      </dgm:t>
    </dgm:pt>
    <dgm:pt modelId="{D67406A5-A0D7-42E7-BFBE-3B157DCCA326}" type="sibTrans" cxnId="{A43D3D71-CFD5-4AF3-808A-CE9BEC5569F7}">
      <dgm:prSet/>
      <dgm:spPr/>
      <dgm:t>
        <a:bodyPr/>
        <a:lstStyle/>
        <a:p>
          <a:endParaRPr lang="cs-CZ"/>
        </a:p>
      </dgm:t>
    </dgm:pt>
    <dgm:pt modelId="{09D452EB-0C32-47DE-8B61-97EAC0AABE63}">
      <dgm:prSet phldrT="[Text]"/>
      <dgm:spPr/>
      <dgm:t>
        <a:bodyPr/>
        <a:lstStyle/>
        <a:p>
          <a:pPr algn="l"/>
          <a:r>
            <a:rPr lang="cs-CZ" sz="700" dirty="0"/>
            <a:t>PSYCHOHYGIENA</a:t>
          </a:r>
        </a:p>
      </dgm:t>
    </dgm:pt>
    <dgm:pt modelId="{8D736316-DBA5-4501-A9F9-8CBDA9B2D127}" type="parTrans" cxnId="{3D401FE4-E823-4400-A350-A7AB749B36B2}">
      <dgm:prSet/>
      <dgm:spPr/>
      <dgm:t>
        <a:bodyPr/>
        <a:lstStyle/>
        <a:p>
          <a:endParaRPr lang="cs-CZ"/>
        </a:p>
      </dgm:t>
    </dgm:pt>
    <dgm:pt modelId="{4FB966A1-D951-499C-9E22-052C180FA0B1}" type="sibTrans" cxnId="{3D401FE4-E823-4400-A350-A7AB749B36B2}">
      <dgm:prSet/>
      <dgm:spPr/>
      <dgm:t>
        <a:bodyPr/>
        <a:lstStyle/>
        <a:p>
          <a:endParaRPr lang="cs-CZ"/>
        </a:p>
      </dgm:t>
    </dgm:pt>
    <dgm:pt modelId="{A3B89E37-E4FE-450D-99BD-CB65704E418B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PARTNERSKÉ</a:t>
          </a:r>
        </a:p>
      </dgm:t>
    </dgm:pt>
    <dgm:pt modelId="{3AE970A7-2F24-4D67-BA48-3451FB7D2D4C}" type="parTrans" cxnId="{BF3CE784-6417-451A-8700-E544087C454D}">
      <dgm:prSet/>
      <dgm:spPr/>
      <dgm:t>
        <a:bodyPr/>
        <a:lstStyle/>
        <a:p>
          <a:endParaRPr lang="cs-CZ"/>
        </a:p>
      </dgm:t>
    </dgm:pt>
    <dgm:pt modelId="{E0C28908-E8FC-403F-A64D-69D87C957077}" type="sibTrans" cxnId="{BF3CE784-6417-451A-8700-E544087C454D}">
      <dgm:prSet/>
      <dgm:spPr/>
      <dgm:t>
        <a:bodyPr/>
        <a:lstStyle/>
        <a:p>
          <a:endParaRPr lang="cs-CZ"/>
        </a:p>
      </dgm:t>
    </dgm:pt>
    <dgm:pt modelId="{A818A93D-2F83-4630-9485-18AEDC0618B7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PŘÁTELSKÉ</a:t>
          </a:r>
        </a:p>
      </dgm:t>
    </dgm:pt>
    <dgm:pt modelId="{60FE0C01-6F68-46D6-B291-49B35DBBFC70}" type="parTrans" cxnId="{2222142E-E32D-4E74-B4C0-E3DBE1A03EB8}">
      <dgm:prSet/>
      <dgm:spPr/>
      <dgm:t>
        <a:bodyPr/>
        <a:lstStyle/>
        <a:p>
          <a:endParaRPr lang="cs-CZ"/>
        </a:p>
      </dgm:t>
    </dgm:pt>
    <dgm:pt modelId="{2A2A2F4D-0553-4453-B82F-5D8BD7435993}" type="sibTrans" cxnId="{2222142E-E32D-4E74-B4C0-E3DBE1A03EB8}">
      <dgm:prSet/>
      <dgm:spPr/>
      <dgm:t>
        <a:bodyPr/>
        <a:lstStyle/>
        <a:p>
          <a:endParaRPr lang="cs-CZ"/>
        </a:p>
      </dgm:t>
    </dgm:pt>
    <dgm:pt modelId="{9FD15086-C800-4ACB-96FE-3D912D7B8B94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PRACOVNÍ</a:t>
          </a:r>
        </a:p>
      </dgm:t>
    </dgm:pt>
    <dgm:pt modelId="{A32BC7BA-6C48-437B-B4D5-723BC821CEBD}" type="parTrans" cxnId="{D37938C7-0C39-4619-AA63-142538312C73}">
      <dgm:prSet/>
      <dgm:spPr/>
      <dgm:t>
        <a:bodyPr/>
        <a:lstStyle/>
        <a:p>
          <a:endParaRPr lang="cs-CZ"/>
        </a:p>
      </dgm:t>
    </dgm:pt>
    <dgm:pt modelId="{794202D9-F591-41F3-ABFA-FC7E409039BC}" type="sibTrans" cxnId="{D37938C7-0C39-4619-AA63-142538312C73}">
      <dgm:prSet/>
      <dgm:spPr/>
      <dgm:t>
        <a:bodyPr/>
        <a:lstStyle/>
        <a:p>
          <a:endParaRPr lang="cs-CZ"/>
        </a:p>
      </dgm:t>
    </dgm:pt>
    <dgm:pt modelId="{B043E05C-0970-4901-9892-219B0B01C0B6}">
      <dgm:prSet custT="1"/>
      <dgm:spPr/>
      <dgm:t>
        <a:bodyPr/>
        <a:lstStyle/>
        <a:p>
          <a:r>
            <a:rPr lang="cs-CZ" sz="900" dirty="0"/>
            <a:t>KLID</a:t>
          </a:r>
        </a:p>
      </dgm:t>
    </dgm:pt>
    <dgm:pt modelId="{FF189FD5-C599-4255-9B5D-D621DD4D5C78}" type="parTrans" cxnId="{AA5AB93B-FA67-47AE-9959-B8001F45EFF0}">
      <dgm:prSet/>
      <dgm:spPr/>
      <dgm:t>
        <a:bodyPr/>
        <a:lstStyle/>
        <a:p>
          <a:endParaRPr lang="cs-CZ"/>
        </a:p>
      </dgm:t>
    </dgm:pt>
    <dgm:pt modelId="{EBA76AEA-BA9B-4B81-80CF-1B621B4112BC}" type="sibTrans" cxnId="{AA5AB93B-FA67-47AE-9959-B8001F45EFF0}">
      <dgm:prSet/>
      <dgm:spPr/>
      <dgm:t>
        <a:bodyPr/>
        <a:lstStyle/>
        <a:p>
          <a:endParaRPr lang="cs-CZ"/>
        </a:p>
      </dgm:t>
    </dgm:pt>
    <dgm:pt modelId="{9CA81D1C-EC67-4C69-8667-94A9F5DBE69D}" type="pres">
      <dgm:prSet presAssocID="{CA42C89F-D665-4B25-93EE-B72D74C833C8}" presName="linearFlow" presStyleCnt="0">
        <dgm:presLayoutVars>
          <dgm:dir/>
          <dgm:animLvl val="lvl"/>
          <dgm:resizeHandles/>
        </dgm:presLayoutVars>
      </dgm:prSet>
      <dgm:spPr/>
    </dgm:pt>
    <dgm:pt modelId="{A2D27078-9BAF-4380-A223-4FE28715FC7B}" type="pres">
      <dgm:prSet presAssocID="{C7EC3160-A26F-44A9-8C52-4D8FEF2428BD}" presName="compositeNode" presStyleCnt="0">
        <dgm:presLayoutVars>
          <dgm:bulletEnabled val="1"/>
        </dgm:presLayoutVars>
      </dgm:prSet>
      <dgm:spPr/>
    </dgm:pt>
    <dgm:pt modelId="{39C7EBA0-EA52-411F-A320-D234A630CE19}" type="pres">
      <dgm:prSet presAssocID="{C7EC3160-A26F-44A9-8C52-4D8FEF2428BD}" presName="imag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lava s ozubenými koly"/>
        </a:ext>
      </dgm:extLst>
    </dgm:pt>
    <dgm:pt modelId="{AE770349-CF44-4747-8CF0-F6F8B0988C30}" type="pres">
      <dgm:prSet presAssocID="{C7EC3160-A26F-44A9-8C52-4D8FEF2428BD}" presName="childNode" presStyleLbl="node1" presStyleIdx="0" presStyleCnt="5" custLinFactNeighborY="1369">
        <dgm:presLayoutVars>
          <dgm:bulletEnabled val="1"/>
        </dgm:presLayoutVars>
      </dgm:prSet>
      <dgm:spPr/>
    </dgm:pt>
    <dgm:pt modelId="{F8AA3EED-9938-4428-B29F-6B7371D5BD6A}" type="pres">
      <dgm:prSet presAssocID="{C7EC3160-A26F-44A9-8C52-4D8FEF2428BD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C4D591A8-E474-4EC8-AD49-760AAB8702B3}" type="pres">
      <dgm:prSet presAssocID="{038921CF-9A8C-4AC1-9C61-F50C6363619A}" presName="sibTrans" presStyleCnt="0"/>
      <dgm:spPr/>
    </dgm:pt>
    <dgm:pt modelId="{FD6E855C-1D93-4FF0-A08E-5001A02020D8}" type="pres">
      <dgm:prSet presAssocID="{C252A707-6259-41C7-BA30-B22E18494A60}" presName="compositeNode" presStyleCnt="0">
        <dgm:presLayoutVars>
          <dgm:bulletEnabled val="1"/>
        </dgm:presLayoutVars>
      </dgm:prSet>
      <dgm:spPr/>
    </dgm:pt>
    <dgm:pt modelId="{6749AEA7-1869-4D77-94DA-30DB08429F55}" type="pres">
      <dgm:prSet presAssocID="{C252A707-6259-41C7-BA30-B22E18494A60}" presName="imag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DAF167AB-524B-418B-B2DA-F4F455DA01D7}" type="pres">
      <dgm:prSet presAssocID="{C252A707-6259-41C7-BA30-B22E18494A60}" presName="childNode" presStyleLbl="node1" presStyleIdx="1" presStyleCnt="5" custLinFactNeighborY="-165">
        <dgm:presLayoutVars>
          <dgm:bulletEnabled val="1"/>
        </dgm:presLayoutVars>
      </dgm:prSet>
      <dgm:spPr/>
    </dgm:pt>
    <dgm:pt modelId="{D972BC2D-03D3-43B9-ACA9-A52C8A3A971B}" type="pres">
      <dgm:prSet presAssocID="{C252A707-6259-41C7-BA30-B22E18494A60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8C652B77-C8F4-4F7C-8104-BF62E00BE436}" type="pres">
      <dgm:prSet presAssocID="{EEF7AE46-996E-49B2-98F9-889727A06E9E}" presName="sibTrans" presStyleCnt="0"/>
      <dgm:spPr/>
    </dgm:pt>
    <dgm:pt modelId="{38F6AFD8-29B2-4F5B-BC2A-18C0E072AA78}" type="pres">
      <dgm:prSet presAssocID="{21511EDB-A5C9-49EF-8179-0A529AB7C035}" presName="compositeNode" presStyleCnt="0">
        <dgm:presLayoutVars>
          <dgm:bulletEnabled val="1"/>
        </dgm:presLayoutVars>
      </dgm:prSet>
      <dgm:spPr/>
    </dgm:pt>
    <dgm:pt modelId="{54522970-F402-4FDA-BCA4-5B47A9C062FB}" type="pres">
      <dgm:prSet presAssocID="{21511EDB-A5C9-49EF-8179-0A529AB7C035}" presName="imag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ěstoviny"/>
        </a:ext>
      </dgm:extLst>
    </dgm:pt>
    <dgm:pt modelId="{5B92DAF7-43E0-418A-817A-CA7AC7FB165B}" type="pres">
      <dgm:prSet presAssocID="{21511EDB-A5C9-49EF-8179-0A529AB7C035}" presName="childNode" presStyleLbl="node1" presStyleIdx="2" presStyleCnt="5">
        <dgm:presLayoutVars>
          <dgm:bulletEnabled val="1"/>
        </dgm:presLayoutVars>
      </dgm:prSet>
      <dgm:spPr/>
    </dgm:pt>
    <dgm:pt modelId="{B4F16A34-B74A-4377-A04F-A8E441C76DFE}" type="pres">
      <dgm:prSet presAssocID="{21511EDB-A5C9-49EF-8179-0A529AB7C035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FD3B3FD2-7270-4503-BCBC-B0C22EAC42A2}" type="pres">
      <dgm:prSet presAssocID="{362A5177-68AA-46BA-8591-BF5C2DACFDEA}" presName="sibTrans" presStyleCnt="0"/>
      <dgm:spPr/>
    </dgm:pt>
    <dgm:pt modelId="{F927935D-DE57-4912-854C-703D5E3D85F7}" type="pres">
      <dgm:prSet presAssocID="{422E73A6-B44E-453F-8224-F73736E9BC09}" presName="compositeNode" presStyleCnt="0">
        <dgm:presLayoutVars>
          <dgm:bulletEnabled val="1"/>
        </dgm:presLayoutVars>
      </dgm:prSet>
      <dgm:spPr/>
    </dgm:pt>
    <dgm:pt modelId="{388BA68F-3CA7-4152-A347-1D26D7B5F521}" type="pres">
      <dgm:prSet presAssocID="{422E73A6-B44E-453F-8224-F73736E9BC09}" presName="imag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tbal"/>
        </a:ext>
      </dgm:extLst>
    </dgm:pt>
    <dgm:pt modelId="{BA1FFB44-A64B-4625-98D2-85B353544B5E}" type="pres">
      <dgm:prSet presAssocID="{422E73A6-B44E-453F-8224-F73736E9BC09}" presName="childNode" presStyleLbl="node1" presStyleIdx="3" presStyleCnt="5" custLinFactNeighborY="-603">
        <dgm:presLayoutVars>
          <dgm:bulletEnabled val="1"/>
        </dgm:presLayoutVars>
      </dgm:prSet>
      <dgm:spPr/>
    </dgm:pt>
    <dgm:pt modelId="{29BE460C-837B-43E7-A62F-F513C11CD97E}" type="pres">
      <dgm:prSet presAssocID="{422E73A6-B44E-453F-8224-F73736E9BC09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AC62040D-DB37-4A0B-95BF-6C4D7A218B54}" type="pres">
      <dgm:prSet presAssocID="{9C2A015F-E173-445C-922F-2392BEFCFB8E}" presName="sibTrans" presStyleCnt="0"/>
      <dgm:spPr/>
    </dgm:pt>
    <dgm:pt modelId="{087BEA34-B34C-493E-8956-464AF91EE321}" type="pres">
      <dgm:prSet presAssocID="{6BE91CB3-C0D7-4742-A1FF-83355676F0E0}" presName="compositeNode" presStyleCnt="0">
        <dgm:presLayoutVars>
          <dgm:bulletEnabled val="1"/>
        </dgm:presLayoutVars>
      </dgm:prSet>
      <dgm:spPr/>
    </dgm:pt>
    <dgm:pt modelId="{80E5208B-BB54-47EA-8C43-C1A0E7271FBF}" type="pres">
      <dgm:prSet presAssocID="{6BE91CB3-C0D7-4742-A1FF-83355676F0E0}" presName="imag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ž a žena"/>
        </a:ext>
      </dgm:extLst>
    </dgm:pt>
    <dgm:pt modelId="{A52A05D8-1323-443F-8971-FAB87BDCFDE2}" type="pres">
      <dgm:prSet presAssocID="{6BE91CB3-C0D7-4742-A1FF-83355676F0E0}" presName="childNode" presStyleLbl="node1" presStyleIdx="4" presStyleCnt="5">
        <dgm:presLayoutVars>
          <dgm:bulletEnabled val="1"/>
        </dgm:presLayoutVars>
      </dgm:prSet>
      <dgm:spPr/>
    </dgm:pt>
    <dgm:pt modelId="{68F66CCB-0AF5-41AF-8EE0-AAEFD9189AE8}" type="pres">
      <dgm:prSet presAssocID="{6BE91CB3-C0D7-4742-A1FF-83355676F0E0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B76F5C05-F137-4905-A7B9-7E6A10799A09}" srcId="{21511EDB-A5C9-49EF-8179-0A529AB7C035}" destId="{C1B7F538-1301-415F-900D-A92D423A6C1D}" srcOrd="1" destOrd="0" parTransId="{4C61EE47-AC18-4DE0-B854-D0505B6069EA}" sibTransId="{DE3087F1-5C76-4C2C-BB0B-0E03B997E4B3}"/>
    <dgm:cxn modelId="{BB5C150C-DBB9-40CB-BA49-3CDFDCFB9FDE}" type="presOf" srcId="{C1B7F538-1301-415F-900D-A92D423A6C1D}" destId="{5B92DAF7-43E0-418A-817A-CA7AC7FB165B}" srcOrd="0" destOrd="1" presId="urn:microsoft.com/office/officeart/2005/8/layout/hList2"/>
    <dgm:cxn modelId="{65D4E61D-8521-4A5B-AA6C-C7599667048E}" type="presOf" srcId="{A3B89E37-E4FE-450D-99BD-CB65704E418B}" destId="{A52A05D8-1323-443F-8971-FAB87BDCFDE2}" srcOrd="0" destOrd="0" presId="urn:microsoft.com/office/officeart/2005/8/layout/hList2"/>
    <dgm:cxn modelId="{F9B4D923-A8CA-4CDA-A790-1A4EB903EE43}" type="presOf" srcId="{C7EC3160-A26F-44A9-8C52-4D8FEF2428BD}" destId="{F8AA3EED-9938-4428-B29F-6B7371D5BD6A}" srcOrd="0" destOrd="0" presId="urn:microsoft.com/office/officeart/2005/8/layout/hList2"/>
    <dgm:cxn modelId="{90616027-2E49-49F9-8B2E-DF12609C9060}" srcId="{CA42C89F-D665-4B25-93EE-B72D74C833C8}" destId="{C252A707-6259-41C7-BA30-B22E18494A60}" srcOrd="1" destOrd="0" parTransId="{DA665C7B-767E-4976-BA5E-D24EF3450B4F}" sibTransId="{EEF7AE46-996E-49B2-98F9-889727A06E9E}"/>
    <dgm:cxn modelId="{2222142E-E32D-4E74-B4C0-E3DBE1A03EB8}" srcId="{6BE91CB3-C0D7-4742-A1FF-83355676F0E0}" destId="{A818A93D-2F83-4630-9485-18AEDC0618B7}" srcOrd="1" destOrd="0" parTransId="{60FE0C01-6F68-46D6-B291-49B35DBBFC70}" sibTransId="{2A2A2F4D-0553-4453-B82F-5D8BD7435993}"/>
    <dgm:cxn modelId="{CFDDBE30-0043-4012-B93A-A01C96887FAD}" type="presOf" srcId="{9FD15086-C800-4ACB-96FE-3D912D7B8B94}" destId="{A52A05D8-1323-443F-8971-FAB87BDCFDE2}" srcOrd="0" destOrd="2" presId="urn:microsoft.com/office/officeart/2005/8/layout/hList2"/>
    <dgm:cxn modelId="{B3974032-D41F-4E40-AC40-37D7620C41F6}" srcId="{C7EC3160-A26F-44A9-8C52-4D8FEF2428BD}" destId="{79B56E1C-1D9F-4DB4-958F-E488F8B172F1}" srcOrd="0" destOrd="0" parTransId="{58E919D0-12DD-4534-A2DB-63A2546CA1CE}" sibTransId="{D52B8BA0-C30E-43B6-B04B-47CD5B17CA72}"/>
    <dgm:cxn modelId="{AA5AB93B-FA67-47AE-9959-B8001F45EFF0}" srcId="{C7EC3160-A26F-44A9-8C52-4D8FEF2428BD}" destId="{B043E05C-0970-4901-9892-219B0B01C0B6}" srcOrd="5" destOrd="0" parTransId="{FF189FD5-C599-4255-9B5D-D621DD4D5C78}" sibTransId="{EBA76AEA-BA9B-4B81-80CF-1B621B4112BC}"/>
    <dgm:cxn modelId="{6009145D-0E54-480D-98BF-E4B43671042D}" type="presOf" srcId="{77097D4A-54B7-458C-808A-92B9E626FDA0}" destId="{AE770349-CF44-4747-8CF0-F6F8B0988C30}" srcOrd="0" destOrd="1" presId="urn:microsoft.com/office/officeart/2005/8/layout/hList2"/>
    <dgm:cxn modelId="{4DB42246-2C1E-4D36-B650-533801F5FDF9}" type="presOf" srcId="{26AE0E5D-4349-4545-B4B0-9882C92B57C9}" destId="{5B92DAF7-43E0-418A-817A-CA7AC7FB165B}" srcOrd="0" destOrd="0" presId="urn:microsoft.com/office/officeart/2005/8/layout/hList2"/>
    <dgm:cxn modelId="{1DBF0669-9E10-4416-AC70-B2E4A6906AE4}" srcId="{CA42C89F-D665-4B25-93EE-B72D74C833C8}" destId="{21511EDB-A5C9-49EF-8179-0A529AB7C035}" srcOrd="2" destOrd="0" parTransId="{DF11B9E2-EECE-4CA0-AE69-F51FB75AFAC9}" sibTransId="{362A5177-68AA-46BA-8591-BF5C2DACFDEA}"/>
    <dgm:cxn modelId="{A7483249-B747-4387-85A8-12087B1F1B6D}" type="presOf" srcId="{B043E05C-0970-4901-9892-219B0B01C0B6}" destId="{AE770349-CF44-4747-8CF0-F6F8B0988C30}" srcOrd="0" destOrd="5" presId="urn:microsoft.com/office/officeart/2005/8/layout/hList2"/>
    <dgm:cxn modelId="{1C187D6A-12E4-4B28-B528-1FC768C927B8}" srcId="{C252A707-6259-41C7-BA30-B22E18494A60}" destId="{01DC2878-E9F7-44AF-A0BE-4835E665E76A}" srcOrd="2" destOrd="0" parTransId="{9FF44B4C-0299-4909-A8CF-6F9626AF1D09}" sibTransId="{C31C2BF7-0175-4AB0-B7BB-85075929C5D3}"/>
    <dgm:cxn modelId="{5CFD396B-B557-4092-848E-9E52729F239A}" srcId="{422E73A6-B44E-453F-8224-F73736E9BC09}" destId="{1550E50D-FD8C-4E31-9998-B3178E567CBE}" srcOrd="0" destOrd="0" parTransId="{F9CCC2BF-54AC-4A30-ACA7-BFB12A94D11F}" sibTransId="{539AA814-9F95-43E6-9E60-61048D3F5311}"/>
    <dgm:cxn modelId="{F7F6416B-0894-44A8-A11D-6CFDED8463FD}" type="presOf" srcId="{79B56E1C-1D9F-4DB4-958F-E488F8B172F1}" destId="{AE770349-CF44-4747-8CF0-F6F8B0988C30}" srcOrd="0" destOrd="0" presId="urn:microsoft.com/office/officeart/2005/8/layout/hList2"/>
    <dgm:cxn modelId="{BAB1596B-B743-48FD-BA39-33F1E0B30FC6}" type="presOf" srcId="{1550E50D-FD8C-4E31-9998-B3178E567CBE}" destId="{BA1FFB44-A64B-4625-98D2-85B353544B5E}" srcOrd="0" destOrd="0" presId="urn:microsoft.com/office/officeart/2005/8/layout/hList2"/>
    <dgm:cxn modelId="{8DA4D34B-7A78-4322-9C06-73997E6688D4}" type="presOf" srcId="{CA42C89F-D665-4B25-93EE-B72D74C833C8}" destId="{9CA81D1C-EC67-4C69-8667-94A9F5DBE69D}" srcOrd="0" destOrd="0" presId="urn:microsoft.com/office/officeart/2005/8/layout/hList2"/>
    <dgm:cxn modelId="{428BA16C-B707-495E-9DB9-08C6D5D63136}" type="presOf" srcId="{1B827048-83AA-4B72-A3A6-6317490E714C}" destId="{5B92DAF7-43E0-418A-817A-CA7AC7FB165B}" srcOrd="0" destOrd="3" presId="urn:microsoft.com/office/officeart/2005/8/layout/hList2"/>
    <dgm:cxn modelId="{8AFA7A6D-37FC-4E12-BA55-5FFEB24485D2}" type="presOf" srcId="{422E73A6-B44E-453F-8224-F73736E9BC09}" destId="{29BE460C-837B-43E7-A62F-F513C11CD97E}" srcOrd="0" destOrd="0" presId="urn:microsoft.com/office/officeart/2005/8/layout/hList2"/>
    <dgm:cxn modelId="{83768F6D-1D85-42F3-B080-65DBE055D12B}" srcId="{C7EC3160-A26F-44A9-8C52-4D8FEF2428BD}" destId="{77097D4A-54B7-458C-808A-92B9E626FDA0}" srcOrd="1" destOrd="0" parTransId="{33EE8D22-49E9-4F37-8484-044DE718AC60}" sibTransId="{6151311D-F1D2-4C3C-8D65-D3B296D26199}"/>
    <dgm:cxn modelId="{968A954E-C88F-4A70-B320-3F611326CA94}" type="presOf" srcId="{A0DAC7C7-CFE1-4831-AC4D-DC11CD76DAC3}" destId="{DAF167AB-524B-418B-B2DA-F4F455DA01D7}" srcOrd="0" destOrd="0" presId="urn:microsoft.com/office/officeart/2005/8/layout/hList2"/>
    <dgm:cxn modelId="{2F5A8870-E89E-4BED-8C75-48DEE487436D}" type="presOf" srcId="{B93FDC80-F45F-4C41-8405-022D73F820B6}" destId="{DAF167AB-524B-418B-B2DA-F4F455DA01D7}" srcOrd="0" destOrd="1" presId="urn:microsoft.com/office/officeart/2005/8/layout/hList2"/>
    <dgm:cxn modelId="{F18BB350-29C9-45CA-A445-CF6150BF2F4F}" srcId="{422E73A6-B44E-453F-8224-F73736E9BC09}" destId="{45C6FE8B-711E-4508-867F-0F8540029E0E}" srcOrd="1" destOrd="0" parTransId="{66C7C053-D419-4E6D-B5C2-DD3CCC90D195}" sibTransId="{92855DE0-1E94-48A5-A6FA-94FD4BA9251E}"/>
    <dgm:cxn modelId="{A43D3D71-CFD5-4AF3-808A-CE9BEC5569F7}" srcId="{CA42C89F-D665-4B25-93EE-B72D74C833C8}" destId="{6BE91CB3-C0D7-4742-A1FF-83355676F0E0}" srcOrd="4" destOrd="0" parTransId="{CE404A28-D10E-4BDE-B09D-7129B2EE6C0A}" sibTransId="{D67406A5-A0D7-42E7-BFBE-3B157DCCA326}"/>
    <dgm:cxn modelId="{BDBB2175-4503-4F23-9D2B-C0725616FB4C}" type="presOf" srcId="{C252A707-6259-41C7-BA30-B22E18494A60}" destId="{D972BC2D-03D3-43B9-ACA9-A52C8A3A971B}" srcOrd="0" destOrd="0" presId="urn:microsoft.com/office/officeart/2005/8/layout/hList2"/>
    <dgm:cxn modelId="{0A1BE45A-AA1F-4365-906D-00B668315031}" type="presOf" srcId="{07513983-AC60-4388-888F-E59132453EED}" destId="{5B92DAF7-43E0-418A-817A-CA7AC7FB165B}" srcOrd="0" destOrd="2" presId="urn:microsoft.com/office/officeart/2005/8/layout/hList2"/>
    <dgm:cxn modelId="{0EB9907B-8CEA-4032-B4D5-7689AA66BD9C}" srcId="{21511EDB-A5C9-49EF-8179-0A529AB7C035}" destId="{26AE0E5D-4349-4545-B4B0-9882C92B57C9}" srcOrd="0" destOrd="0" parTransId="{997D920D-A8CF-444A-93AF-937F5E7D4204}" sibTransId="{15C6AE4B-E7F6-4B24-81CE-5876CB67F5EF}"/>
    <dgm:cxn modelId="{B30FC984-EB96-44B7-9430-86D7ACE4089D}" type="presOf" srcId="{B46205C5-22D9-4A5E-81A6-8A1401785AFD}" destId="{AE770349-CF44-4747-8CF0-F6F8B0988C30}" srcOrd="0" destOrd="3" presId="urn:microsoft.com/office/officeart/2005/8/layout/hList2"/>
    <dgm:cxn modelId="{BF3CE784-6417-451A-8700-E544087C454D}" srcId="{6BE91CB3-C0D7-4742-A1FF-83355676F0E0}" destId="{A3B89E37-E4FE-450D-99BD-CB65704E418B}" srcOrd="0" destOrd="0" parTransId="{3AE970A7-2F24-4D67-BA48-3451FB7D2D4C}" sibTransId="{E0C28908-E8FC-403F-A64D-69D87C957077}"/>
    <dgm:cxn modelId="{9930188C-C408-46F8-BF1D-E4687D38FB7F}" srcId="{C7EC3160-A26F-44A9-8C52-4D8FEF2428BD}" destId="{F708F02F-AD32-480C-8C61-EF62EE8CBC14}" srcOrd="4" destOrd="0" parTransId="{2CB75540-0E0B-441F-9030-28A2E92E8C57}" sibTransId="{85077F2A-04F6-467C-A417-E17331F30534}"/>
    <dgm:cxn modelId="{C2E2858D-9641-48B2-A804-B0B27457D686}" type="presOf" srcId="{21511EDB-A5C9-49EF-8179-0A529AB7C035}" destId="{B4F16A34-B74A-4377-A04F-A8E441C76DFE}" srcOrd="0" destOrd="0" presId="urn:microsoft.com/office/officeart/2005/8/layout/hList2"/>
    <dgm:cxn modelId="{B0D18DA7-7BAB-4539-9704-A93E2C0C269F}" type="presOf" srcId="{01DC2878-E9F7-44AF-A0BE-4835E665E76A}" destId="{DAF167AB-524B-418B-B2DA-F4F455DA01D7}" srcOrd="0" destOrd="2" presId="urn:microsoft.com/office/officeart/2005/8/layout/hList2"/>
    <dgm:cxn modelId="{8FA3D0A9-5809-4C8A-BB31-68EBE187E7E1}" srcId="{21511EDB-A5C9-49EF-8179-0A529AB7C035}" destId="{1B827048-83AA-4B72-A3A6-6317490E714C}" srcOrd="3" destOrd="0" parTransId="{660DDF01-B0B9-4F56-8102-2CEA8EA07B81}" sibTransId="{275016ED-8AF1-475C-8216-FDBA8AF5E001}"/>
    <dgm:cxn modelId="{06924DAC-BB71-4906-A7A9-DB86DD318195}" srcId="{C252A707-6259-41C7-BA30-B22E18494A60}" destId="{A0DAC7C7-CFE1-4831-AC4D-DC11CD76DAC3}" srcOrd="0" destOrd="0" parTransId="{05C7A3C4-F8FC-491D-BB5B-1C9BC46493B0}" sibTransId="{4C3D1AE2-8CF7-4FEB-9A3D-59F59BCAD5CA}"/>
    <dgm:cxn modelId="{4D5C6BAE-D175-44C8-A00F-3493385AE43A}" type="presOf" srcId="{A818A93D-2F83-4630-9485-18AEDC0618B7}" destId="{A52A05D8-1323-443F-8971-FAB87BDCFDE2}" srcOrd="0" destOrd="1" presId="urn:microsoft.com/office/officeart/2005/8/layout/hList2"/>
    <dgm:cxn modelId="{FC3FEBB0-C1CB-40B6-ACF8-5694FFD7CB68}" srcId="{21511EDB-A5C9-49EF-8179-0A529AB7C035}" destId="{07513983-AC60-4388-888F-E59132453EED}" srcOrd="2" destOrd="0" parTransId="{58E5A62C-76AE-470A-896D-C2B67D58A50E}" sibTransId="{7ED7A8B2-9F6D-460F-89F5-0A485D5E229B}"/>
    <dgm:cxn modelId="{C4FF04BC-1EF7-45D7-B82E-2401C92E51CA}" type="presOf" srcId="{45C6FE8B-711E-4508-867F-0F8540029E0E}" destId="{BA1FFB44-A64B-4625-98D2-85B353544B5E}" srcOrd="0" destOrd="1" presId="urn:microsoft.com/office/officeart/2005/8/layout/hList2"/>
    <dgm:cxn modelId="{3503B2BD-F0FE-4062-8555-7BB4F30CF7F3}" type="presOf" srcId="{FE9CB625-17F5-42C3-B285-888663D4653D}" destId="{AE770349-CF44-4747-8CF0-F6F8B0988C30}" srcOrd="0" destOrd="2" presId="urn:microsoft.com/office/officeart/2005/8/layout/hList2"/>
    <dgm:cxn modelId="{8B6A8CC1-F861-4274-B054-8DB9F7F71DC3}" srcId="{CA42C89F-D665-4B25-93EE-B72D74C833C8}" destId="{422E73A6-B44E-453F-8224-F73736E9BC09}" srcOrd="3" destOrd="0" parTransId="{706F3B77-A38D-472A-B8D5-240A614FDF9D}" sibTransId="{9C2A015F-E173-445C-922F-2392BEFCFB8E}"/>
    <dgm:cxn modelId="{D37938C7-0C39-4619-AA63-142538312C73}" srcId="{6BE91CB3-C0D7-4742-A1FF-83355676F0E0}" destId="{9FD15086-C800-4ACB-96FE-3D912D7B8B94}" srcOrd="2" destOrd="0" parTransId="{A32BC7BA-6C48-437B-B4D5-723BC821CEBD}" sibTransId="{794202D9-F591-41F3-ABFA-FC7E409039BC}"/>
    <dgm:cxn modelId="{E56190C7-0756-4B8E-8831-6162CE8F1ED2}" srcId="{C7EC3160-A26F-44A9-8C52-4D8FEF2428BD}" destId="{B46205C5-22D9-4A5E-81A6-8A1401785AFD}" srcOrd="3" destOrd="0" parTransId="{4C79A66B-B030-497C-B356-703CD215025A}" sibTransId="{64AEA03C-2AAE-4041-B43C-586E6BF6D844}"/>
    <dgm:cxn modelId="{A098D5D2-24AA-484A-9B36-949B882B7138}" srcId="{C252A707-6259-41C7-BA30-B22E18494A60}" destId="{B93FDC80-F45F-4C41-8405-022D73F820B6}" srcOrd="1" destOrd="0" parTransId="{34275189-9BBA-4306-9CF4-4761B2F2EBBE}" sibTransId="{E08CD0D8-48F5-45F2-8973-9975BCF5AFC2}"/>
    <dgm:cxn modelId="{3D401FE4-E823-4400-A350-A7AB749B36B2}" srcId="{422E73A6-B44E-453F-8224-F73736E9BC09}" destId="{09D452EB-0C32-47DE-8B61-97EAC0AABE63}" srcOrd="2" destOrd="0" parTransId="{8D736316-DBA5-4501-A9F9-8CBDA9B2D127}" sibTransId="{4FB966A1-D951-499C-9E22-052C180FA0B1}"/>
    <dgm:cxn modelId="{CEE87CF0-7F05-4223-B426-331348B303A2}" type="presOf" srcId="{09D452EB-0C32-47DE-8B61-97EAC0AABE63}" destId="{BA1FFB44-A64B-4625-98D2-85B353544B5E}" srcOrd="0" destOrd="2" presId="urn:microsoft.com/office/officeart/2005/8/layout/hList2"/>
    <dgm:cxn modelId="{A53739F1-A9C7-4650-A137-177B07F7A93B}" srcId="{C7EC3160-A26F-44A9-8C52-4D8FEF2428BD}" destId="{FE9CB625-17F5-42C3-B285-888663D4653D}" srcOrd="2" destOrd="0" parTransId="{2A42D47B-5D48-4718-9B73-68409B365EC2}" sibTransId="{D92C6B7E-FBA0-422E-8B36-4E090F4303E8}"/>
    <dgm:cxn modelId="{003B5FF4-6831-43FE-8ED5-81A5AA8B1C52}" srcId="{CA42C89F-D665-4B25-93EE-B72D74C833C8}" destId="{C7EC3160-A26F-44A9-8C52-4D8FEF2428BD}" srcOrd="0" destOrd="0" parTransId="{0E57236C-280C-4AD7-B98B-D29F63DF73BE}" sibTransId="{038921CF-9A8C-4AC1-9C61-F50C6363619A}"/>
    <dgm:cxn modelId="{CC8551F6-AAD8-47FF-906D-0FD4909818A8}" type="presOf" srcId="{6BE91CB3-C0D7-4742-A1FF-83355676F0E0}" destId="{68F66CCB-0AF5-41AF-8EE0-AAEFD9189AE8}" srcOrd="0" destOrd="0" presId="urn:microsoft.com/office/officeart/2005/8/layout/hList2"/>
    <dgm:cxn modelId="{2D110EF7-FB40-402D-8616-CBF15D82B7C1}" type="presOf" srcId="{F708F02F-AD32-480C-8C61-EF62EE8CBC14}" destId="{AE770349-CF44-4747-8CF0-F6F8B0988C30}" srcOrd="0" destOrd="4" presId="urn:microsoft.com/office/officeart/2005/8/layout/hList2"/>
    <dgm:cxn modelId="{8A9E7513-63D0-47A8-A60F-ABE313432420}" type="presParOf" srcId="{9CA81D1C-EC67-4C69-8667-94A9F5DBE69D}" destId="{A2D27078-9BAF-4380-A223-4FE28715FC7B}" srcOrd="0" destOrd="0" presId="urn:microsoft.com/office/officeart/2005/8/layout/hList2"/>
    <dgm:cxn modelId="{86BB6593-BF56-40D1-AD2D-9EF7229D6444}" type="presParOf" srcId="{A2D27078-9BAF-4380-A223-4FE28715FC7B}" destId="{39C7EBA0-EA52-411F-A320-D234A630CE19}" srcOrd="0" destOrd="0" presId="urn:microsoft.com/office/officeart/2005/8/layout/hList2"/>
    <dgm:cxn modelId="{C4BC984F-3F55-45A8-B1F6-27641382D01A}" type="presParOf" srcId="{A2D27078-9BAF-4380-A223-4FE28715FC7B}" destId="{AE770349-CF44-4747-8CF0-F6F8B0988C30}" srcOrd="1" destOrd="0" presId="urn:microsoft.com/office/officeart/2005/8/layout/hList2"/>
    <dgm:cxn modelId="{D0DFA492-5860-48C2-8337-332D58A5B735}" type="presParOf" srcId="{A2D27078-9BAF-4380-A223-4FE28715FC7B}" destId="{F8AA3EED-9938-4428-B29F-6B7371D5BD6A}" srcOrd="2" destOrd="0" presId="urn:microsoft.com/office/officeart/2005/8/layout/hList2"/>
    <dgm:cxn modelId="{CEBADF3D-DC9B-46BB-9D8B-75CC1D43D7F9}" type="presParOf" srcId="{9CA81D1C-EC67-4C69-8667-94A9F5DBE69D}" destId="{C4D591A8-E474-4EC8-AD49-760AAB8702B3}" srcOrd="1" destOrd="0" presId="urn:microsoft.com/office/officeart/2005/8/layout/hList2"/>
    <dgm:cxn modelId="{3D6D7D33-A9E3-470D-8B89-7CA6D5249575}" type="presParOf" srcId="{9CA81D1C-EC67-4C69-8667-94A9F5DBE69D}" destId="{FD6E855C-1D93-4FF0-A08E-5001A02020D8}" srcOrd="2" destOrd="0" presId="urn:microsoft.com/office/officeart/2005/8/layout/hList2"/>
    <dgm:cxn modelId="{D1CEADC0-F38C-4B08-B156-831ADF17AFFC}" type="presParOf" srcId="{FD6E855C-1D93-4FF0-A08E-5001A02020D8}" destId="{6749AEA7-1869-4D77-94DA-30DB08429F55}" srcOrd="0" destOrd="0" presId="urn:microsoft.com/office/officeart/2005/8/layout/hList2"/>
    <dgm:cxn modelId="{C6F97DB1-312F-471A-8F81-725A4DFCE5BD}" type="presParOf" srcId="{FD6E855C-1D93-4FF0-A08E-5001A02020D8}" destId="{DAF167AB-524B-418B-B2DA-F4F455DA01D7}" srcOrd="1" destOrd="0" presId="urn:microsoft.com/office/officeart/2005/8/layout/hList2"/>
    <dgm:cxn modelId="{77E0FE33-5F97-45F6-891A-128044D5DB7D}" type="presParOf" srcId="{FD6E855C-1D93-4FF0-A08E-5001A02020D8}" destId="{D972BC2D-03D3-43B9-ACA9-A52C8A3A971B}" srcOrd="2" destOrd="0" presId="urn:microsoft.com/office/officeart/2005/8/layout/hList2"/>
    <dgm:cxn modelId="{05E7798D-4DA1-4F43-8BD5-3BC491569C13}" type="presParOf" srcId="{9CA81D1C-EC67-4C69-8667-94A9F5DBE69D}" destId="{8C652B77-C8F4-4F7C-8104-BF62E00BE436}" srcOrd="3" destOrd="0" presId="urn:microsoft.com/office/officeart/2005/8/layout/hList2"/>
    <dgm:cxn modelId="{AF7CEC7B-6E16-45FD-8C0F-0247C993C8DF}" type="presParOf" srcId="{9CA81D1C-EC67-4C69-8667-94A9F5DBE69D}" destId="{38F6AFD8-29B2-4F5B-BC2A-18C0E072AA78}" srcOrd="4" destOrd="0" presId="urn:microsoft.com/office/officeart/2005/8/layout/hList2"/>
    <dgm:cxn modelId="{F62682D8-646C-47D3-9CE2-ADC1A5F1AB87}" type="presParOf" srcId="{38F6AFD8-29B2-4F5B-BC2A-18C0E072AA78}" destId="{54522970-F402-4FDA-BCA4-5B47A9C062FB}" srcOrd="0" destOrd="0" presId="urn:microsoft.com/office/officeart/2005/8/layout/hList2"/>
    <dgm:cxn modelId="{E9C1DC8F-855B-439B-80D3-170F4983EF87}" type="presParOf" srcId="{38F6AFD8-29B2-4F5B-BC2A-18C0E072AA78}" destId="{5B92DAF7-43E0-418A-817A-CA7AC7FB165B}" srcOrd="1" destOrd="0" presId="urn:microsoft.com/office/officeart/2005/8/layout/hList2"/>
    <dgm:cxn modelId="{764D6759-1350-4D07-BB80-1C59A78FD813}" type="presParOf" srcId="{38F6AFD8-29B2-4F5B-BC2A-18C0E072AA78}" destId="{B4F16A34-B74A-4377-A04F-A8E441C76DFE}" srcOrd="2" destOrd="0" presId="urn:microsoft.com/office/officeart/2005/8/layout/hList2"/>
    <dgm:cxn modelId="{D3B015DD-FFFC-409C-B53F-254714D835E4}" type="presParOf" srcId="{9CA81D1C-EC67-4C69-8667-94A9F5DBE69D}" destId="{FD3B3FD2-7270-4503-BCBC-B0C22EAC42A2}" srcOrd="5" destOrd="0" presId="urn:microsoft.com/office/officeart/2005/8/layout/hList2"/>
    <dgm:cxn modelId="{F9229A11-6C4D-424D-AB19-7EF20EE1F92A}" type="presParOf" srcId="{9CA81D1C-EC67-4C69-8667-94A9F5DBE69D}" destId="{F927935D-DE57-4912-854C-703D5E3D85F7}" srcOrd="6" destOrd="0" presId="urn:microsoft.com/office/officeart/2005/8/layout/hList2"/>
    <dgm:cxn modelId="{E31D89A5-E21B-499B-9A09-C78850CBA856}" type="presParOf" srcId="{F927935D-DE57-4912-854C-703D5E3D85F7}" destId="{388BA68F-3CA7-4152-A347-1D26D7B5F521}" srcOrd="0" destOrd="0" presId="urn:microsoft.com/office/officeart/2005/8/layout/hList2"/>
    <dgm:cxn modelId="{525D2159-0EDB-4736-A5C3-ABE7F798ECB9}" type="presParOf" srcId="{F927935D-DE57-4912-854C-703D5E3D85F7}" destId="{BA1FFB44-A64B-4625-98D2-85B353544B5E}" srcOrd="1" destOrd="0" presId="urn:microsoft.com/office/officeart/2005/8/layout/hList2"/>
    <dgm:cxn modelId="{49D538F1-94A2-4301-8FFE-127F3F8F8D66}" type="presParOf" srcId="{F927935D-DE57-4912-854C-703D5E3D85F7}" destId="{29BE460C-837B-43E7-A62F-F513C11CD97E}" srcOrd="2" destOrd="0" presId="urn:microsoft.com/office/officeart/2005/8/layout/hList2"/>
    <dgm:cxn modelId="{16B27F0D-FD06-4CFB-973C-32B77CE2ABF6}" type="presParOf" srcId="{9CA81D1C-EC67-4C69-8667-94A9F5DBE69D}" destId="{AC62040D-DB37-4A0B-95BF-6C4D7A218B54}" srcOrd="7" destOrd="0" presId="urn:microsoft.com/office/officeart/2005/8/layout/hList2"/>
    <dgm:cxn modelId="{49BC0231-0E74-4061-AEC8-F50767D96E9F}" type="presParOf" srcId="{9CA81D1C-EC67-4C69-8667-94A9F5DBE69D}" destId="{087BEA34-B34C-493E-8956-464AF91EE321}" srcOrd="8" destOrd="0" presId="urn:microsoft.com/office/officeart/2005/8/layout/hList2"/>
    <dgm:cxn modelId="{ABA1FD7E-6631-4C19-9D53-12C264E4D43D}" type="presParOf" srcId="{087BEA34-B34C-493E-8956-464AF91EE321}" destId="{80E5208B-BB54-47EA-8C43-C1A0E7271FBF}" srcOrd="0" destOrd="0" presId="urn:microsoft.com/office/officeart/2005/8/layout/hList2"/>
    <dgm:cxn modelId="{C49800A5-88A5-4339-9354-6E408C76EBEF}" type="presParOf" srcId="{087BEA34-B34C-493E-8956-464AF91EE321}" destId="{A52A05D8-1323-443F-8971-FAB87BDCFDE2}" srcOrd="1" destOrd="0" presId="urn:microsoft.com/office/officeart/2005/8/layout/hList2"/>
    <dgm:cxn modelId="{CB84252A-BA0B-4DE6-A939-A02107CA9991}" type="presParOf" srcId="{087BEA34-B34C-493E-8956-464AF91EE321}" destId="{68F66CCB-0AF5-41AF-8EE0-AAEFD9189AE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A3EED-9938-4428-B29F-6B7371D5BD6A}">
      <dsp:nvSpPr>
        <dsp:cNvPr id="0" name=""/>
        <dsp:cNvSpPr/>
      </dsp:nvSpPr>
      <dsp:spPr>
        <a:xfrm rot="16200000">
          <a:off x="-1832806" y="2557541"/>
          <a:ext cx="3941513" cy="19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0496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HLAVA</a:t>
          </a:r>
        </a:p>
      </dsp:txBody>
      <dsp:txXfrm>
        <a:off x="-1832806" y="2557541"/>
        <a:ext cx="3941513" cy="193318"/>
      </dsp:txXfrm>
    </dsp:sp>
    <dsp:sp modelId="{AE770349-CF44-4747-8CF0-F6F8B0988C30}">
      <dsp:nvSpPr>
        <dsp:cNvPr id="0" name=""/>
        <dsp:cNvSpPr/>
      </dsp:nvSpPr>
      <dsp:spPr>
        <a:xfrm>
          <a:off x="234609" y="737403"/>
          <a:ext cx="962930" cy="39415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170496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ZNALOSTI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VYVÁŽENOST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RELAXACE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POZNÁVÁNÍ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SMYSL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KLID</a:t>
          </a:r>
        </a:p>
      </dsp:txBody>
      <dsp:txXfrm>
        <a:off x="234609" y="737403"/>
        <a:ext cx="962930" cy="3941513"/>
      </dsp:txXfrm>
    </dsp:sp>
    <dsp:sp modelId="{39C7EBA0-EA52-411F-A320-D234A630CE19}">
      <dsp:nvSpPr>
        <dsp:cNvPr id="0" name=""/>
        <dsp:cNvSpPr/>
      </dsp:nvSpPr>
      <dsp:spPr>
        <a:xfrm>
          <a:off x="41291" y="428264"/>
          <a:ext cx="386636" cy="3866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72BC2D-03D3-43B9-ACA9-A52C8A3A971B}">
      <dsp:nvSpPr>
        <dsp:cNvPr id="0" name=""/>
        <dsp:cNvSpPr/>
      </dsp:nvSpPr>
      <dsp:spPr>
        <a:xfrm rot="16200000">
          <a:off x="-435509" y="2557541"/>
          <a:ext cx="3941513" cy="19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0496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SPÁNEK</a:t>
          </a:r>
        </a:p>
      </dsp:txBody>
      <dsp:txXfrm>
        <a:off x="-435509" y="2557541"/>
        <a:ext cx="3941513" cy="193318"/>
      </dsp:txXfrm>
    </dsp:sp>
    <dsp:sp modelId="{DAF167AB-524B-418B-B2DA-F4F455DA01D7}">
      <dsp:nvSpPr>
        <dsp:cNvPr id="0" name=""/>
        <dsp:cNvSpPr/>
      </dsp:nvSpPr>
      <dsp:spPr>
        <a:xfrm>
          <a:off x="1631905" y="676941"/>
          <a:ext cx="962930" cy="39415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896" tIns="1704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/>
            <a:t>PRAVIDELNOST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/>
            <a:t>DOSTATEČNÁ DÉLKA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/>
            <a:t>KVALITA</a:t>
          </a:r>
        </a:p>
      </dsp:txBody>
      <dsp:txXfrm>
        <a:off x="1631905" y="676941"/>
        <a:ext cx="962930" cy="3941513"/>
      </dsp:txXfrm>
    </dsp:sp>
    <dsp:sp modelId="{6749AEA7-1869-4D77-94DA-30DB08429F55}">
      <dsp:nvSpPr>
        <dsp:cNvPr id="0" name=""/>
        <dsp:cNvSpPr/>
      </dsp:nvSpPr>
      <dsp:spPr>
        <a:xfrm>
          <a:off x="1438587" y="428264"/>
          <a:ext cx="386636" cy="3866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F16A34-B74A-4377-A04F-A8E441C76DFE}">
      <dsp:nvSpPr>
        <dsp:cNvPr id="0" name=""/>
        <dsp:cNvSpPr/>
      </dsp:nvSpPr>
      <dsp:spPr>
        <a:xfrm rot="16200000">
          <a:off x="961786" y="2557541"/>
          <a:ext cx="3941513" cy="19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0496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STRAVA</a:t>
          </a:r>
        </a:p>
      </dsp:txBody>
      <dsp:txXfrm>
        <a:off x="961786" y="2557541"/>
        <a:ext cx="3941513" cy="193318"/>
      </dsp:txXfrm>
    </dsp:sp>
    <dsp:sp modelId="{5B92DAF7-43E0-418A-817A-CA7AC7FB165B}">
      <dsp:nvSpPr>
        <dsp:cNvPr id="0" name=""/>
        <dsp:cNvSpPr/>
      </dsp:nvSpPr>
      <dsp:spPr>
        <a:xfrm>
          <a:off x="3029202" y="683444"/>
          <a:ext cx="962930" cy="39415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896" tIns="1704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/>
            <a:t>VYVÁŽENOST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/>
            <a:t>PESTROST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/>
            <a:t>DOSTATEK VITAMÍNŮ A MINERÁLŮ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/>
            <a:t>TEKUTINY</a:t>
          </a:r>
        </a:p>
      </dsp:txBody>
      <dsp:txXfrm>
        <a:off x="3029202" y="683444"/>
        <a:ext cx="962930" cy="3941513"/>
      </dsp:txXfrm>
    </dsp:sp>
    <dsp:sp modelId="{54522970-F402-4FDA-BCA4-5B47A9C062FB}">
      <dsp:nvSpPr>
        <dsp:cNvPr id="0" name=""/>
        <dsp:cNvSpPr/>
      </dsp:nvSpPr>
      <dsp:spPr>
        <a:xfrm>
          <a:off x="2835884" y="428264"/>
          <a:ext cx="386636" cy="3866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BE460C-837B-43E7-A62F-F513C11CD97E}">
      <dsp:nvSpPr>
        <dsp:cNvPr id="0" name=""/>
        <dsp:cNvSpPr/>
      </dsp:nvSpPr>
      <dsp:spPr>
        <a:xfrm rot="16200000">
          <a:off x="2359083" y="2557541"/>
          <a:ext cx="3941513" cy="19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0496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POHYB</a:t>
          </a:r>
        </a:p>
      </dsp:txBody>
      <dsp:txXfrm>
        <a:off x="2359083" y="2557541"/>
        <a:ext cx="3941513" cy="193318"/>
      </dsp:txXfrm>
    </dsp:sp>
    <dsp:sp modelId="{BA1FFB44-A64B-4625-98D2-85B353544B5E}">
      <dsp:nvSpPr>
        <dsp:cNvPr id="0" name=""/>
        <dsp:cNvSpPr/>
      </dsp:nvSpPr>
      <dsp:spPr>
        <a:xfrm>
          <a:off x="4426498" y="659677"/>
          <a:ext cx="962930" cy="39415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170496" rIns="49784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700" kern="1200" dirty="0"/>
            <a:t>OKYSLIČENÍ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700" kern="1200" dirty="0"/>
            <a:t>POSÍLENÍ, </a:t>
          </a:r>
          <a:r>
            <a:rPr lang="cs-CZ" sz="800" kern="1200" dirty="0"/>
            <a:t>UDRŽENÍ</a:t>
          </a:r>
          <a:endParaRPr lang="cs-CZ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700" kern="1200" dirty="0"/>
            <a:t>PSYCHOHYGIENA</a:t>
          </a:r>
        </a:p>
      </dsp:txBody>
      <dsp:txXfrm>
        <a:off x="4426498" y="659677"/>
        <a:ext cx="962930" cy="3941513"/>
      </dsp:txXfrm>
    </dsp:sp>
    <dsp:sp modelId="{388BA68F-3CA7-4152-A347-1D26D7B5F521}">
      <dsp:nvSpPr>
        <dsp:cNvPr id="0" name=""/>
        <dsp:cNvSpPr/>
      </dsp:nvSpPr>
      <dsp:spPr>
        <a:xfrm>
          <a:off x="4233180" y="428264"/>
          <a:ext cx="386636" cy="3866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F66CCB-0AF5-41AF-8EE0-AAEFD9189AE8}">
      <dsp:nvSpPr>
        <dsp:cNvPr id="0" name=""/>
        <dsp:cNvSpPr/>
      </dsp:nvSpPr>
      <dsp:spPr>
        <a:xfrm rot="16200000">
          <a:off x="3756379" y="2557541"/>
          <a:ext cx="3941513" cy="19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0496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VZTAHY</a:t>
          </a:r>
        </a:p>
      </dsp:txBody>
      <dsp:txXfrm>
        <a:off x="3756379" y="2557541"/>
        <a:ext cx="3941513" cy="193318"/>
      </dsp:txXfrm>
    </dsp:sp>
    <dsp:sp modelId="{A52A05D8-1323-443F-8971-FAB87BDCFDE2}">
      <dsp:nvSpPr>
        <dsp:cNvPr id="0" name=""/>
        <dsp:cNvSpPr/>
      </dsp:nvSpPr>
      <dsp:spPr>
        <a:xfrm>
          <a:off x="5823795" y="683444"/>
          <a:ext cx="962930" cy="3941513"/>
        </a:xfrm>
        <a:prstGeom prst="rect">
          <a:avLst/>
        </a:prstGeom>
        <a:solidFill>
          <a:srgbClr val="00B0F0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170496" rIns="85344" bIns="85344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PARTNERSKÉ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PŘÁTELSKÉ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PRACOVNÍ</a:t>
          </a:r>
        </a:p>
      </dsp:txBody>
      <dsp:txXfrm>
        <a:off x="5823795" y="683444"/>
        <a:ext cx="962930" cy="3941513"/>
      </dsp:txXfrm>
    </dsp:sp>
    <dsp:sp modelId="{80E5208B-BB54-47EA-8C43-C1A0E7271FBF}">
      <dsp:nvSpPr>
        <dsp:cNvPr id="0" name=""/>
        <dsp:cNvSpPr/>
      </dsp:nvSpPr>
      <dsp:spPr>
        <a:xfrm>
          <a:off x="5630477" y="428264"/>
          <a:ext cx="386636" cy="3866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FE3D0-1EC9-4486-8767-72EC1980D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98448"/>
            <a:ext cx="8393502" cy="2764594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JAK NEVYHOŘET</a:t>
            </a:r>
            <a:br>
              <a:rPr lang="cs-CZ" sz="4400" dirty="0"/>
            </a:br>
            <a:r>
              <a:rPr lang="cs-CZ" sz="4400" dirty="0"/>
              <a:t>aneb </a:t>
            </a:r>
            <a:r>
              <a:rPr lang="cs-CZ" sz="4400" dirty="0" err="1"/>
              <a:t>life</a:t>
            </a:r>
            <a:r>
              <a:rPr lang="cs-CZ" sz="4400" dirty="0"/>
              <a:t> management v praxi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D3B2C9-61BE-427E-B970-35B423619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BlinkMacSystemFont"/>
              </a:rPr>
              <a:t>“Nejlepší plán zdravotní péče je plán péče o sebe. “ </a:t>
            </a:r>
            <a:br>
              <a:rPr lang="cs-CZ" b="0" i="0" dirty="0">
                <a:solidFill>
                  <a:schemeClr val="bg1"/>
                </a:solidFill>
                <a:effectLst/>
                <a:latin typeface="BlinkMacSystemFont"/>
              </a:rPr>
            </a:br>
            <a:r>
              <a:rPr lang="cs-CZ" b="0" i="0" dirty="0">
                <a:solidFill>
                  <a:schemeClr val="bg1"/>
                </a:solidFill>
                <a:effectLst/>
                <a:latin typeface="BlinkMacSystemFont"/>
              </a:rPr>
              <a:t>(Nina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BlinkMacSystemFont"/>
              </a:rPr>
              <a:t>Leavins</a:t>
            </a:r>
            <a:r>
              <a:rPr lang="cs-CZ" b="0" i="0" dirty="0">
                <a:solidFill>
                  <a:schemeClr val="bg1"/>
                </a:solidFill>
                <a:effectLst/>
                <a:latin typeface="BlinkMacSystemFont"/>
              </a:rPr>
              <a:t>)</a:t>
            </a:r>
          </a:p>
          <a:p>
            <a:endParaRPr lang="cs-CZ" dirty="0"/>
          </a:p>
        </p:txBody>
      </p:sp>
      <p:pic>
        <p:nvPicPr>
          <p:cNvPr id="1026" name="Picture 2" descr="Kameny pro štěstí | Vera´s Joys">
            <a:extLst>
              <a:ext uri="{FF2B5EF4-FFF2-40B4-BE49-F238E27FC236}">
                <a16:creationId xmlns:a16="http://schemas.microsoft.com/office/drawing/2014/main" id="{9D0841F7-E7FE-7329-AFC0-2D048EA3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29" y="2414228"/>
            <a:ext cx="2360641" cy="1679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722ACD6-18C1-2BC7-64C6-D6CAF2E8818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25748" y="0"/>
            <a:ext cx="4511040" cy="7937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034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EAD3A368-209D-52AB-FA97-8974F44E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    Co s tím?</a:t>
            </a:r>
            <a:br>
              <a:rPr lang="cs-CZ" dirty="0"/>
            </a:br>
            <a:br>
              <a:rPr lang="cs-CZ" dirty="0"/>
            </a:br>
            <a:r>
              <a:rPr lang="cs-CZ" sz="2200" dirty="0"/>
              <a:t>„Mám </a:t>
            </a:r>
            <a:r>
              <a:rPr lang="cs-CZ" sz="2200" dirty="0" err="1"/>
              <a:t>obavy,“řekl</a:t>
            </a:r>
            <a:r>
              <a:rPr lang="cs-CZ" sz="2200" dirty="0"/>
              <a:t> dráček. „Nevím, jak dál.“ </a:t>
            </a:r>
            <a:br>
              <a:rPr lang="cs-CZ" sz="2200" dirty="0"/>
            </a:br>
            <a:r>
              <a:rPr lang="cs-CZ" sz="2200" dirty="0"/>
              <a:t>„Na chvíli se zastav, dýchej a poslouchej vítr mezi bambusy.“ </a:t>
            </a:r>
          </a:p>
        </p:txBody>
      </p:sp>
      <p:pic>
        <p:nvPicPr>
          <p:cNvPr id="10" name="Zástupný obsah 5">
            <a:extLst>
              <a:ext uri="{FF2B5EF4-FFF2-40B4-BE49-F238E27FC236}">
                <a16:creationId xmlns:a16="http://schemas.microsoft.com/office/drawing/2014/main" id="{CB53C56A-090C-6B90-AE44-723EC6390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4852"/>
            <a:ext cx="7315200" cy="4878771"/>
          </a:xfrm>
        </p:spPr>
      </p:pic>
    </p:spTree>
    <p:extLst>
      <p:ext uri="{BB962C8B-B14F-4D97-AF65-F5344CB8AC3E}">
        <p14:creationId xmlns:p14="http://schemas.microsoft.com/office/powerpoint/2010/main" val="7492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3C65C-6501-854A-1144-20E8AB63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ZASTAVIT 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34251-1C4E-BEB8-7294-0290844CF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NEMŮŽETE, JE POTŘEBA SE ZASTAVIT</a:t>
            </a:r>
          </a:p>
          <a:p>
            <a:endParaRPr lang="cs-CZ" dirty="0"/>
          </a:p>
          <a:p>
            <a:r>
              <a:rPr lang="cs-CZ" dirty="0"/>
              <a:t>UKOTVENÍ</a:t>
            </a:r>
          </a:p>
          <a:p>
            <a:pPr lvl="1"/>
            <a:r>
              <a:rPr lang="cs-CZ" dirty="0"/>
              <a:t>PRÁCE S DECHEM</a:t>
            </a:r>
          </a:p>
          <a:p>
            <a:pPr lvl="1"/>
            <a:r>
              <a:rPr lang="cs-CZ" dirty="0"/>
              <a:t>PRÁCE S TĚLEM</a:t>
            </a:r>
          </a:p>
          <a:p>
            <a:pPr lvl="1"/>
            <a:r>
              <a:rPr lang="cs-CZ" dirty="0"/>
              <a:t>UZEMNIT SE</a:t>
            </a:r>
          </a:p>
          <a:p>
            <a:pPr lvl="1"/>
            <a:r>
              <a:rPr lang="cs-CZ" dirty="0"/>
              <a:t>ZAVOLAT</a:t>
            </a:r>
          </a:p>
          <a:p>
            <a:pPr lvl="1"/>
            <a:r>
              <a:rPr lang="cs-CZ" dirty="0"/>
              <a:t>VYSPAT SE</a:t>
            </a:r>
          </a:p>
          <a:p>
            <a:pPr lvl="1"/>
            <a:r>
              <a:rPr lang="cs-CZ" dirty="0"/>
              <a:t>JÍT VEN</a:t>
            </a:r>
          </a:p>
        </p:txBody>
      </p:sp>
      <p:pic>
        <p:nvPicPr>
          <p:cNvPr id="4" name="Obrázek 3" descr="Průsvitný okenní závěs Dopravní značka stop - vektor EPS10 - PIXERS.CZ">
            <a:extLst>
              <a:ext uri="{FF2B5EF4-FFF2-40B4-BE49-F238E27FC236}">
                <a16:creationId xmlns:a16="http://schemas.microsoft.com/office/drawing/2014/main" id="{3D83C4B5-C68B-D444-BEF5-FA721D2D5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33" y="3663051"/>
            <a:ext cx="1377950" cy="137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91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EB8D821-BFB3-9833-67F3-69816742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HRANICE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CC76C1-FD38-FF3E-36B8-923347287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NEPLNÍME LIDEM PŘÁNÍ NA POČKÁNÍ (HODONTA, KOMPETENCE)</a:t>
            </a:r>
          </a:p>
          <a:p>
            <a:r>
              <a:rPr lang="cs-CZ" dirty="0"/>
              <a:t>ZNÁME SVÉ HODNOTY A NEJDEME PROTI NIM</a:t>
            </a:r>
          </a:p>
          <a:p>
            <a:r>
              <a:rPr lang="cs-CZ" dirty="0"/>
              <a:t>PŘEMÝŠLÍME O TOM, NEŽ NĚKOMU NĚCO SLÍBÍME</a:t>
            </a:r>
          </a:p>
          <a:p>
            <a:r>
              <a:rPr lang="cs-CZ" dirty="0"/>
              <a:t>VNÍMÁME NAŠE TĚLO A MYSL – JAK SE V SITUACI CÍTÍME</a:t>
            </a:r>
          </a:p>
          <a:p>
            <a:r>
              <a:rPr lang="cs-CZ" dirty="0"/>
              <a:t>DOKÁŽEME ŘÍCT NE! NENECHÁME SE ROZEBÍRAT.</a:t>
            </a:r>
          </a:p>
          <a:p>
            <a:r>
              <a:rPr lang="cs-CZ" dirty="0"/>
              <a:t>LÁSKU ANI PŘÁTELSTVÍ SI NEKOUPÍTE </a:t>
            </a:r>
          </a:p>
          <a:p>
            <a:r>
              <a:rPr lang="cs-CZ" dirty="0"/>
              <a:t>VÍME KDY DELEGOVAT</a:t>
            </a:r>
          </a:p>
          <a:p>
            <a:r>
              <a:rPr lang="cs-CZ" dirty="0"/>
              <a:t>VÍME, KDY SI ŘÍCT O POMOC</a:t>
            </a:r>
          </a:p>
        </p:txBody>
      </p:sp>
    </p:spTree>
    <p:extLst>
      <p:ext uri="{BB962C8B-B14F-4D97-AF65-F5344CB8AC3E}">
        <p14:creationId xmlns:p14="http://schemas.microsoft.com/office/powerpoint/2010/main" val="179064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4D088-6592-E1C3-1CFD-9E405BAF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SEBE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5B33006-F25B-7CE2-1850-4B0C6B3EF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352680"/>
              </p:ext>
            </p:extLst>
          </p:nvPr>
        </p:nvGraphicFramePr>
        <p:xfrm>
          <a:off x="3868738" y="931653"/>
          <a:ext cx="6828017" cy="505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33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B0BC0-1DEC-0CF0-1B49-499C33B4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MÍT V ŽIVOTĚ SVÉ VLASTNÍ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89BEC-F583-F856-85B5-82B121ABD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MĚ BAVÍ, TO MĚ MOTIVUJE</a:t>
            </a:r>
          </a:p>
          <a:p>
            <a:r>
              <a:rPr lang="cs-CZ" dirty="0"/>
              <a:t>ZKUSTE SI UDĚLAT VE VAŠEM ŽIVOTĚ INVENTURU VĚCÍ, KTERÉ VÁS DOBÍJÍ, CO UŽ TAM MÁTE?</a:t>
            </a:r>
          </a:p>
          <a:p>
            <a:r>
              <a:rPr lang="cs-CZ" dirty="0"/>
              <a:t>VÍCE ZDROJŮ, VÍCE MOŽNOSTÍ</a:t>
            </a:r>
          </a:p>
          <a:p>
            <a:r>
              <a:rPr lang="cs-CZ" dirty="0"/>
              <a:t>OKOLÍ CÍTÍ, KDYŽ JSME VYBITÍ</a:t>
            </a:r>
          </a:p>
        </p:txBody>
      </p:sp>
    </p:spTree>
    <p:extLst>
      <p:ext uri="{BB962C8B-B14F-4D97-AF65-F5344CB8AC3E}">
        <p14:creationId xmlns:p14="http://schemas.microsoft.com/office/powerpoint/2010/main" val="200270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4E3FB-351A-33BA-137E-EC3AAF7A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ABFD9-20C2-BCA5-6CFA-0E4435F4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Sport – běh, procházka, plavání, box, posilovna  (hormony štěstí, tady a teď)</a:t>
            </a:r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Příroda – vjemy (ticho, vůně, volné myšlenky)</a:t>
            </a:r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Společnost blízkých, kamarádů</a:t>
            </a:r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Dechová cvičení</a:t>
            </a:r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Jóga, </a:t>
            </a:r>
            <a:r>
              <a:rPr lang="cs-CZ" sz="2000" dirty="0" err="1"/>
              <a:t>chi</a:t>
            </a:r>
            <a:r>
              <a:rPr lang="cs-CZ" dirty="0" err="1"/>
              <a:t>kung</a:t>
            </a:r>
            <a:endParaRPr lang="cs-CZ" sz="2000" dirty="0"/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Práce  (co nás baví, to nás dobíjí)</a:t>
            </a:r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Relaxace, meditace</a:t>
            </a:r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Tvoření  (zapojení mysli, vjemy), práce</a:t>
            </a:r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Dostatečný spánek</a:t>
            </a:r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Zdravá životospráva, vyvážená strava (dostatek energie)</a:t>
            </a:r>
          </a:p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Odborná pomoc – Psychoterapie, psychologie, skupina</a:t>
            </a:r>
          </a:p>
        </p:txBody>
      </p:sp>
      <p:sp>
        <p:nvSpPr>
          <p:cNvPr id="5" name="Google Shape;98;p10">
            <a:extLst>
              <a:ext uri="{FF2B5EF4-FFF2-40B4-BE49-F238E27FC236}">
                <a16:creationId xmlns:a16="http://schemas.microsoft.com/office/drawing/2014/main" id="{913EE662-769E-46F2-ADA5-02B77FAE3839}"/>
              </a:ext>
            </a:extLst>
          </p:cNvPr>
          <p:cNvSpPr/>
          <p:nvPr/>
        </p:nvSpPr>
        <p:spPr>
          <a:xfrm>
            <a:off x="2039893" y="1410419"/>
            <a:ext cx="680099" cy="104505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Google Shape;91;p10">
            <a:extLst>
              <a:ext uri="{FF2B5EF4-FFF2-40B4-BE49-F238E27FC236}">
                <a16:creationId xmlns:a16="http://schemas.microsoft.com/office/drawing/2014/main" id="{201847E7-72F9-4F90-B87A-C3A65D451432}"/>
              </a:ext>
            </a:extLst>
          </p:cNvPr>
          <p:cNvSpPr/>
          <p:nvPr/>
        </p:nvSpPr>
        <p:spPr>
          <a:xfrm>
            <a:off x="1264698" y="4166559"/>
            <a:ext cx="923924" cy="13871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95;p10">
            <a:extLst>
              <a:ext uri="{FF2B5EF4-FFF2-40B4-BE49-F238E27FC236}">
                <a16:creationId xmlns:a16="http://schemas.microsoft.com/office/drawing/2014/main" id="{55421C38-515B-BEF1-5695-EA83E1E13733}"/>
              </a:ext>
            </a:extLst>
          </p:cNvPr>
          <p:cNvSpPr/>
          <p:nvPr/>
        </p:nvSpPr>
        <p:spPr>
          <a:xfrm>
            <a:off x="466307" y="1337095"/>
            <a:ext cx="680099" cy="1045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5203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15BB7-4F8A-4CB6-9CBF-5609454B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cs-CZ" dirty="0"/>
              <a:t>Zdroje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000" dirty="0"/>
              <a:t>„Začít tím, co mě baví.“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480D06-606D-4833-8928-A5DD8D62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cs-CZ" dirty="0"/>
              <a:t>Co vás baví, to Vás nabíjí</a:t>
            </a:r>
          </a:p>
          <a:p>
            <a:r>
              <a:rPr lang="cs-CZ" dirty="0"/>
              <a:t>Technika 12 měsíčků</a:t>
            </a:r>
          </a:p>
          <a:p>
            <a:pPr lvl="1"/>
            <a:r>
              <a:rPr lang="cs-CZ" dirty="0"/>
              <a:t>Vytvoření vlastních zdrojů</a:t>
            </a:r>
          </a:p>
        </p:txBody>
      </p:sp>
    </p:spTree>
    <p:extLst>
      <p:ext uri="{BB962C8B-B14F-4D97-AF65-F5344CB8AC3E}">
        <p14:creationId xmlns:p14="http://schemas.microsoft.com/office/powerpoint/2010/main" val="456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14AB4-76BF-F478-095B-5E90853E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SI ŘÍCT O POMOC?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B471D-E774-B1CC-CAD2-BB8CA2ADD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PARTNER/KA</a:t>
            </a:r>
          </a:p>
          <a:p>
            <a:r>
              <a:rPr lang="cs-CZ" dirty="0"/>
              <a:t>BLÍZKÝ KAMARÁD/KA</a:t>
            </a:r>
          </a:p>
          <a:p>
            <a:r>
              <a:rPr lang="cs-CZ" dirty="0"/>
              <a:t>PROFESNÍ KOLEGA</a:t>
            </a:r>
          </a:p>
          <a:p>
            <a:r>
              <a:rPr lang="cs-CZ" dirty="0"/>
              <a:t>SUPERVIZOR</a:t>
            </a:r>
          </a:p>
          <a:p>
            <a:r>
              <a:rPr lang="cs-CZ" dirty="0"/>
              <a:t>PSYCHOTERAPEUT</a:t>
            </a:r>
          </a:p>
          <a:p>
            <a:r>
              <a:rPr lang="cs-CZ" dirty="0"/>
              <a:t>PSYCHOLOG</a:t>
            </a:r>
          </a:p>
          <a:p>
            <a:r>
              <a:rPr lang="cs-CZ" dirty="0"/>
              <a:t>LINKY DŮVĚRY</a:t>
            </a:r>
          </a:p>
          <a:p>
            <a:pPr lvl="1"/>
            <a:r>
              <a:rPr lang="cs-CZ" b="0" i="0" dirty="0">
                <a:solidFill>
                  <a:srgbClr val="524F59"/>
                </a:solidFill>
                <a:effectLst/>
                <a:latin typeface="arial" panose="020B0604020202020204" pitchFamily="34" charset="0"/>
              </a:rPr>
              <a:t>Linka důvěry Praha: 222 580 697</a:t>
            </a:r>
            <a:r>
              <a:rPr lang="cs-CZ" b="1" i="0" dirty="0">
                <a:solidFill>
                  <a:srgbClr val="524F59"/>
                </a:solidFill>
                <a:effectLst/>
                <a:latin typeface="arial" panose="020B0604020202020204" pitchFamily="34" charset="0"/>
              </a:rPr>
              <a:t> nonstop</a:t>
            </a:r>
          </a:p>
          <a:p>
            <a:pPr lvl="1"/>
            <a:r>
              <a:rPr lang="cs-CZ" b="0" i="0" dirty="0">
                <a:solidFill>
                  <a:srgbClr val="524F59"/>
                </a:solidFill>
                <a:effectLst/>
                <a:latin typeface="arial" panose="020B0604020202020204" pitchFamily="34" charset="0"/>
              </a:rPr>
              <a:t>Linka důvěry - Centrum krizové intervence v PL Bohnice: 284 016 666</a:t>
            </a:r>
            <a:r>
              <a:rPr lang="cs-CZ" b="1" i="0" dirty="0">
                <a:solidFill>
                  <a:srgbClr val="524F59"/>
                </a:solidFill>
                <a:effectLst/>
                <a:latin typeface="arial" panose="020B0604020202020204" pitchFamily="34" charset="0"/>
              </a:rPr>
              <a:t> nonstop</a:t>
            </a:r>
            <a:endParaRPr lang="cs-CZ" b="1" dirty="0">
              <a:solidFill>
                <a:srgbClr val="524F59"/>
              </a:solidFill>
              <a:latin typeface="arial" panose="020B0604020202020204" pitchFamily="34" charset="0"/>
            </a:endParaRPr>
          </a:p>
          <a:p>
            <a:pPr lvl="1"/>
            <a:r>
              <a:rPr lang="cs-CZ" b="0" i="0" dirty="0">
                <a:solidFill>
                  <a:srgbClr val="524F59"/>
                </a:solidFill>
                <a:effectLst/>
                <a:latin typeface="arial" panose="020B0604020202020204" pitchFamily="34" charset="0"/>
              </a:rPr>
              <a:t>Linka důvěry Kroměříž: 573 331 888</a:t>
            </a:r>
            <a:r>
              <a:rPr lang="cs-CZ" b="1" i="0" dirty="0">
                <a:solidFill>
                  <a:srgbClr val="524F59"/>
                </a:solidFill>
                <a:effectLst/>
                <a:latin typeface="arial" panose="020B0604020202020204" pitchFamily="34" charset="0"/>
              </a:rPr>
              <a:t> nonstop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17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1458E-8E4D-5BEB-4665-8371D173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Krátké relaxace, ukotvení k inspiraci…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5F03CA-1A63-E38C-9D82-B87D1EF3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073" y="759125"/>
            <a:ext cx="8048444" cy="5225623"/>
          </a:xfrm>
        </p:spPr>
        <p:txBody>
          <a:bodyPr/>
          <a:lstStyle/>
          <a:p>
            <a:pPr lvl="1"/>
            <a:r>
              <a:rPr lang="cs-CZ" dirty="0"/>
              <a:t>Zatněte zuby a prožijte si všechna napětí s tím propojená, pak uvolněte a několikrát opakujte</a:t>
            </a:r>
          </a:p>
          <a:p>
            <a:pPr lvl="1"/>
            <a:r>
              <a:rPr lang="cs-CZ" dirty="0"/>
              <a:t>Otevřete ústa a protáhněte na pár vteřin obličej (opakujte 2x – 3x)</a:t>
            </a:r>
          </a:p>
          <a:p>
            <a:pPr lvl="1"/>
            <a:r>
              <a:rPr lang="cs-CZ" dirty="0"/>
              <a:t>Zavřete oči, ruku si položte na břicho a nadechujte nosem a pomalu vydechujte ústy. Vnímejte jak břicho s rukou klesá (opakujte 5x)</a:t>
            </a:r>
          </a:p>
          <a:p>
            <a:pPr lvl="1"/>
            <a:r>
              <a:rPr lang="cs-CZ" dirty="0"/>
              <a:t>Nadechněte se zhluboka nosem, zadržte dech na 5 vteřin, počítejte 5 vteřin v hlavě a zhluboka vydechněte (opakujte 5x)</a:t>
            </a:r>
          </a:p>
          <a:p>
            <a:pPr lvl="1"/>
            <a:r>
              <a:rPr lang="cs-CZ" dirty="0"/>
              <a:t>Svraštěte čelo i ústa, jako byste chtěli bradu a čelo stáhnout k sobě, pár vteřin podržte a uvolněte (opakujte 2x – 3x)</a:t>
            </a:r>
          </a:p>
          <a:p>
            <a:pPr lvl="1"/>
            <a:r>
              <a:rPr lang="cs-CZ" dirty="0"/>
              <a:t>Sedněte si na židli, zavřete oči. Zhluboka se nadechněte nosem, vydechněte pomalu ústy a následně vnímejte krátce, kde se dotýká vaše tělo země…., židle…., co cítí vaše ruce…</a:t>
            </a:r>
          </a:p>
          <a:p>
            <a:pPr lvl="1"/>
            <a:r>
              <a:rPr lang="cs-CZ" dirty="0"/>
              <a:t>Otevřete okno, zhluboka se nadechněte a pomalu vydechujte… projděte smysly…. Co vidíte?... Co cítíte?... Co slyšíte?....</a:t>
            </a:r>
          </a:p>
          <a:p>
            <a:pPr lvl="1"/>
            <a:r>
              <a:rPr lang="cs-CZ" dirty="0"/>
              <a:t>Ukotvení – 5, 4, 3, 2, 1… zaměřte se na 5 věcí, které vidíte, 4 kterých se dotknete, 3 které můžete slyšet, 2 které můžete cítit, 1 kterou můžete ochutnat….</a:t>
            </a:r>
          </a:p>
          <a:p>
            <a:endParaRPr lang="cs-CZ" dirty="0"/>
          </a:p>
        </p:txBody>
      </p:sp>
      <p:pic>
        <p:nvPicPr>
          <p:cNvPr id="8" name="Picture 2" descr="Projekt: Achtsamkeit in der LehrerInnenbildung und Schule (ALBUS)">
            <a:extLst>
              <a:ext uri="{FF2B5EF4-FFF2-40B4-BE49-F238E27FC236}">
                <a16:creationId xmlns:a16="http://schemas.microsoft.com/office/drawing/2014/main" id="{B4ECEA83-246F-9D99-F905-18284A92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1" y="4374899"/>
            <a:ext cx="2827418" cy="1470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73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C65B7-203A-D45F-A80E-2F2C6E015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995850" cy="2531680"/>
          </a:xfrm>
        </p:spPr>
        <p:txBody>
          <a:bodyPr>
            <a:normAutofit/>
          </a:bodyPr>
          <a:lstStyle/>
          <a:p>
            <a:r>
              <a:rPr lang="cs-CZ" sz="4000" dirty="0"/>
              <a:t>I TEN NEJMENŠÍ KRŮČEK, KTERÝ PRO SEBE UDĚLÁTE  SE  PROJEVÍ VE VAŠEM ŽIVOTĚ I OKOLÍ.</a:t>
            </a:r>
          </a:p>
        </p:txBody>
      </p:sp>
      <p:sp>
        <p:nvSpPr>
          <p:cNvPr id="5" name="Google Shape;93;p10">
            <a:extLst>
              <a:ext uri="{FF2B5EF4-FFF2-40B4-BE49-F238E27FC236}">
                <a16:creationId xmlns:a16="http://schemas.microsoft.com/office/drawing/2014/main" id="{2C3CE7E2-79F1-4B1F-A58B-3D501784D60C}"/>
              </a:ext>
            </a:extLst>
          </p:cNvPr>
          <p:cNvSpPr/>
          <p:nvPr/>
        </p:nvSpPr>
        <p:spPr>
          <a:xfrm>
            <a:off x="3682900" y="4037163"/>
            <a:ext cx="1743115" cy="144061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1316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3815E-CEFF-A0F4-817C-5E70897C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čeká?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B068E-13AD-0A31-2203-357EF495D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lvl="1" indent="0">
              <a:buNone/>
            </a:pPr>
            <a:r>
              <a:rPr lang="cs-CZ" dirty="0"/>
              <a:t>Proč o sebe pečovat?</a:t>
            </a:r>
          </a:p>
          <a:p>
            <a:pPr marL="502920" lvl="1" indent="0">
              <a:buNone/>
            </a:pPr>
            <a:endParaRPr lang="cs-CZ" dirty="0"/>
          </a:p>
          <a:p>
            <a:pPr marL="502920" lvl="1" indent="0">
              <a:buNone/>
            </a:pPr>
            <a:r>
              <a:rPr lang="cs-CZ" dirty="0"/>
              <a:t>Syndrom vyhoření</a:t>
            </a:r>
          </a:p>
          <a:p>
            <a:pPr marL="502920" lvl="1" indent="0">
              <a:buNone/>
            </a:pPr>
            <a:endParaRPr lang="cs-CZ" dirty="0"/>
          </a:p>
          <a:p>
            <a:pPr marL="502920" lvl="1" indent="0">
              <a:buNone/>
            </a:pPr>
            <a:r>
              <a:rPr lang="cs-CZ" dirty="0"/>
              <a:t>Co s tím?</a:t>
            </a:r>
          </a:p>
        </p:txBody>
      </p:sp>
      <p:pic>
        <p:nvPicPr>
          <p:cNvPr id="4" name="Picture 2" descr="Blue alarm clock on white background">
            <a:extLst>
              <a:ext uri="{FF2B5EF4-FFF2-40B4-BE49-F238E27FC236}">
                <a16:creationId xmlns:a16="http://schemas.microsoft.com/office/drawing/2014/main" id="{6EA18269-0052-61EF-B0D7-538FB30C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90" y="2403775"/>
            <a:ext cx="3323678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8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AFCB6EB-4FDE-409E-BB07-DFE22C80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cs-CZ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Děkuji za pozornost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5CEE0D3-1517-4C70-A52A-F6471087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Mgr. Hana Haisová</a:t>
            </a:r>
          </a:p>
        </p:txBody>
      </p:sp>
      <p:pic>
        <p:nvPicPr>
          <p:cNvPr id="8" name="Picture 4" descr="Káva a zákusek a vstup do rodinného centra | Slevomat.cz">
            <a:extLst>
              <a:ext uri="{FF2B5EF4-FFF2-40B4-BE49-F238E27FC236}">
                <a16:creationId xmlns:a16="http://schemas.microsoft.com/office/drawing/2014/main" id="{01A16CE7-9550-4C3C-9EB3-C29169186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1" r="1" b="20177"/>
          <a:stretch/>
        </p:blipFill>
        <p:spPr bwMode="auto">
          <a:xfrm>
            <a:off x="1069847" y="484632"/>
            <a:ext cx="10637520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5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3033C1FA-44DC-4135-AC8E-99278C317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481A727-51BA-47CD-BDF2-F800D044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0AFD3A-812E-4BD6-8A59-9AF3E980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1123837"/>
            <a:ext cx="3983632" cy="1255469"/>
          </a:xfrm>
        </p:spPr>
        <p:txBody>
          <a:bodyPr>
            <a:normAutofit/>
          </a:bodyPr>
          <a:lstStyle/>
          <a:p>
            <a:r>
              <a:rPr lang="cs-CZ" dirty="0"/>
              <a:t>Jak pečujeme o svou duši?</a:t>
            </a:r>
          </a:p>
        </p:txBody>
      </p:sp>
      <p:sp>
        <p:nvSpPr>
          <p:cNvPr id="1046" name="Content Placeholder 1045">
            <a:extLst>
              <a:ext uri="{FF2B5EF4-FFF2-40B4-BE49-F238E27FC236}">
                <a16:creationId xmlns:a16="http://schemas.microsoft.com/office/drawing/2014/main" id="{63BC2A8C-8F68-3AEE-0828-66C0CD19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510395"/>
            <a:ext cx="3983632" cy="3274586"/>
          </a:xfrm>
        </p:spPr>
        <p:txBody>
          <a:bodyPr anchor="t">
            <a:normAutofit/>
          </a:bodyPr>
          <a:lstStyle/>
          <a:p>
            <a:r>
              <a:rPr lang="cs-CZ" sz="1800" dirty="0"/>
              <a:t>Zvládáme péči o domácnost, tělo, auta, děti, příbuzné, PC…..</a:t>
            </a:r>
          </a:p>
          <a:p>
            <a:endParaRPr lang="cs-CZ" sz="1800" dirty="0">
              <a:solidFill>
                <a:srgbClr val="FFFFFF"/>
              </a:solidFill>
            </a:endParaRPr>
          </a:p>
          <a:p>
            <a:endParaRPr lang="cs-CZ" sz="1800" dirty="0">
              <a:solidFill>
                <a:srgbClr val="FFFFFF"/>
              </a:solidFill>
            </a:endParaRPr>
          </a:p>
          <a:p>
            <a:endParaRPr lang="cs-CZ" sz="1800" dirty="0">
              <a:solidFill>
                <a:srgbClr val="FFFFFF"/>
              </a:solidFill>
            </a:endParaRPr>
          </a:p>
          <a:p>
            <a:endParaRPr lang="cs-CZ" sz="1800" dirty="0">
              <a:solidFill>
                <a:srgbClr val="FFFFFF"/>
              </a:solidFill>
            </a:endParaRPr>
          </a:p>
          <a:p>
            <a:endParaRPr lang="cs-CZ" sz="1800" dirty="0">
              <a:solidFill>
                <a:srgbClr val="FFFFFF"/>
              </a:solidFill>
            </a:endParaRPr>
          </a:p>
          <a:p>
            <a:r>
              <a:rPr lang="cs-CZ" sz="1800" dirty="0">
                <a:solidFill>
                  <a:srgbClr val="FFFFFF"/>
                </a:solidFill>
              </a:rPr>
              <a:t>Pečujete o duši záměrně? Nebo až si řekne.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34" name="Picture 10" descr="Close-up of man washing face">
            <a:extLst>
              <a:ext uri="{FF2B5EF4-FFF2-40B4-BE49-F238E27FC236}">
                <a16:creationId xmlns:a16="http://schemas.microsoft.com/office/drawing/2014/main" id="{10400FBC-CBD5-4B2A-992B-2C66BC66D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1" r="-3" b="-3"/>
          <a:stretch/>
        </p:blipFill>
        <p:spPr bwMode="auto">
          <a:xfrm>
            <a:off x="9402417" y="768097"/>
            <a:ext cx="2093613" cy="23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3.ftcdn.net/jpg/01/69/23/42/240_F_169234248_3ZeMwaXm0TvW6wnm6oFHoGhh1YLEzHis.jpg">
            <a:extLst>
              <a:ext uri="{FF2B5EF4-FFF2-40B4-BE49-F238E27FC236}">
                <a16:creationId xmlns:a16="http://schemas.microsoft.com/office/drawing/2014/main" id="{D2333BBD-807B-4E61-87AE-EFBA8594C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r="4" b="4"/>
          <a:stretch/>
        </p:blipFill>
        <p:spPr bwMode="auto">
          <a:xfrm>
            <a:off x="7460907" y="3264090"/>
            <a:ext cx="4027002" cy="28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t4.ftcdn.net/jpg/03/15/62/85/240_F_315628522_5kXiGcJDhhdqRxC8x6WEYv1YYlqabCzX.jpg">
            <a:extLst>
              <a:ext uri="{FF2B5EF4-FFF2-40B4-BE49-F238E27FC236}">
                <a16:creationId xmlns:a16="http://schemas.microsoft.com/office/drawing/2014/main" id="{C6757EF5-3C8D-49CB-BFCE-405457E65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8" b="1"/>
          <a:stretch/>
        </p:blipFill>
        <p:spPr bwMode="auto"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t3.ftcdn.net/jpg/03/03/36/24/240_F_303362461_RYV8n23QmZlZqAMeCx4sdAnUVsygH69Z.jpg">
            <a:extLst>
              <a:ext uri="{FF2B5EF4-FFF2-40B4-BE49-F238E27FC236}">
                <a16:creationId xmlns:a16="http://schemas.microsoft.com/office/drawing/2014/main" id="{27DF4528-6FC2-4EEA-9CFF-7873DEF41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1" r="-4" b="-4"/>
          <a:stretch/>
        </p:blipFill>
        <p:spPr bwMode="auto">
          <a:xfrm>
            <a:off x="5137461" y="4080912"/>
            <a:ext cx="2157385" cy="20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AF6B7092-FA11-45BD-B50D-DF7999301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90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871CA-BF07-EE92-E497-A4BA1C70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o sebe pečovat?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7BD2C-BA25-996C-A1E8-A62F9486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553945"/>
          </a:xfrm>
        </p:spPr>
        <p:txBody>
          <a:bodyPr>
            <a:normAutofit/>
          </a:bodyPr>
          <a:lstStyle/>
          <a:p>
            <a:r>
              <a:rPr lang="cs-CZ" b="1" dirty="0"/>
              <a:t>Sytém – jsme součástí systému a pokud jeden člen strádá, strádá celý systém.</a:t>
            </a:r>
          </a:p>
          <a:p>
            <a:r>
              <a:rPr lang="cs-CZ" dirty="0"/>
              <a:t>Destruktivní věty z terapie: Raději to koupím dětem než sobě… A já to ještě vydržím…. Nemůžu odpočívat, co by tomu řekl…. Oni jsou na tom hůře…. Existují lidé, kteří mají větší problémy…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  <a:tabLst>
                <a:tab pos="2390140" algn="l"/>
              </a:tabLs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Případ z terapie: Matka 2 dětí – před a po změně přístupu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  <a:tabLst>
                <a:tab pos="2390140" algn="l"/>
              </a:tabLs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Matka, která se snaží dopřát dětem první - poslední, nemá na sebe čas, necvičí, nic pro sebe nedělá, protože je zaneprázdněna… domu přichází podrážděná a má pocit, že je špatnou matkou, protože se děti raději klidí do pokojů, když přichází. Přece to všechno dělá pro ně!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  <a:tabLst>
                <a:tab pos="2390140" algn="l"/>
              </a:tabLs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Matka, která o sebe pečuje. Ví, že má náročnou roli a zároveň chce jít svým dětem příkladem. Učí je, že pečovat o sebe je v pořádku a základem, protože jednou to budou dělat oni. Jedenkrát do týdne odchází na jógu a občas si dopřeje i procházku s kamarádkou. Je odpočatá a šťastná, což na ní poznají i děti a těší se až se vrátí.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C3EE7-0E54-6ED1-C941-50E98AF9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PŘERÁMOVÁNÍ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90CAF-1F29-1B9F-54D1-1477F44F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39014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Úhel pohledu?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239014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Jsem inspirací systému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239014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Lépe udržuji emoce, což se v systému taktéž projeví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239014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Cítím se lépe, proto mě vnímá systém jako aktivnější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239014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Jsem pevnějším článkem v systému, protože mám energii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39014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239014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Vybavte si, kdy jste se cítili opravdu dobře. Co to způsobilo v systému? Jak reagoval partner, děti…? Jak jste se cítila? Jakou jste měla energii?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55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7CAB4-0E3E-49BE-97FB-5A403348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Malý test</a:t>
            </a:r>
            <a:br>
              <a:rPr lang="cs-CZ" sz="3300" dirty="0"/>
            </a:br>
            <a:endParaRPr lang="cs-CZ" sz="33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6E1833-0731-4BE5-8DB3-9EEDA193BE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8589" y="690114"/>
            <a:ext cx="8177842" cy="567618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Používám často věty typu: „ teď nemám čas“ „nemůžu“ „musím to dodělat“</a:t>
            </a:r>
          </a:p>
          <a:p>
            <a:r>
              <a:rPr lang="cs-CZ" dirty="0">
                <a:solidFill>
                  <a:schemeClr val="tx1"/>
                </a:solidFill>
              </a:rPr>
              <a:t>Přistihuji se, že se v mysli zaobírám vlastními myšlenkami, zatím co někdo jiný hovoří.</a:t>
            </a:r>
          </a:p>
          <a:p>
            <a:r>
              <a:rPr lang="cs-CZ" dirty="0">
                <a:solidFill>
                  <a:schemeClr val="tx1"/>
                </a:solidFill>
              </a:rPr>
              <a:t>Nemám čas se pořádně najíst.</a:t>
            </a:r>
          </a:p>
          <a:p>
            <a:r>
              <a:rPr lang="cs-CZ" dirty="0">
                <a:solidFill>
                  <a:schemeClr val="tx1"/>
                </a:solidFill>
              </a:rPr>
              <a:t>S přáteli se nevidím až tak často jak bych chtěl.</a:t>
            </a:r>
          </a:p>
          <a:p>
            <a:r>
              <a:rPr lang="cs-CZ" dirty="0">
                <a:solidFill>
                  <a:schemeClr val="tx1"/>
                </a:solidFill>
              </a:rPr>
              <a:t>Mám problémy se spánkem.</a:t>
            </a:r>
          </a:p>
          <a:p>
            <a:r>
              <a:rPr lang="cs-CZ" dirty="0">
                <a:solidFill>
                  <a:schemeClr val="tx1"/>
                </a:solidFill>
              </a:rPr>
              <a:t>Odkládám věci, které mám rád.</a:t>
            </a:r>
          </a:p>
          <a:p>
            <a:r>
              <a:rPr lang="cs-CZ" dirty="0">
                <a:solidFill>
                  <a:schemeClr val="tx1"/>
                </a:solidFill>
              </a:rPr>
              <a:t>Sem často ve stresu.</a:t>
            </a:r>
          </a:p>
          <a:p>
            <a:r>
              <a:rPr lang="cs-CZ" dirty="0">
                <a:solidFill>
                  <a:schemeClr val="tx1"/>
                </a:solidFill>
              </a:rPr>
              <a:t>V hlavě se mi honí spousta myšlenek a nemůžu na ně přestat myslet.</a:t>
            </a:r>
          </a:p>
          <a:p>
            <a:r>
              <a:rPr lang="cs-CZ" dirty="0">
                <a:solidFill>
                  <a:schemeClr val="tx1"/>
                </a:solidFill>
              </a:rPr>
              <a:t>Cítím se unaveně.</a:t>
            </a:r>
          </a:p>
          <a:p>
            <a:r>
              <a:rPr lang="cs-CZ" dirty="0">
                <a:solidFill>
                  <a:schemeClr val="tx1"/>
                </a:solidFill>
              </a:rPr>
              <a:t>Nemám do ničeho chuť.</a:t>
            </a:r>
          </a:p>
        </p:txBody>
      </p:sp>
    </p:spTree>
    <p:extLst>
      <p:ext uri="{BB962C8B-B14F-4D97-AF65-F5344CB8AC3E}">
        <p14:creationId xmlns:p14="http://schemas.microsoft.com/office/powerpoint/2010/main" val="26842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B6A59-2454-2371-6048-EB2BE7F0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SYNDROM VYHOŘENÍ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burn</a:t>
            </a:r>
            <a:r>
              <a:rPr lang="cs-CZ" dirty="0"/>
              <a:t>-out syndrom)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7FED9-6A8B-9523-657A-2844AFFA2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Duševní bolest je větší než bolest tělesná (</a:t>
            </a:r>
            <a:r>
              <a:rPr lang="cs-CZ" b="0" i="1" dirty="0" err="1">
                <a:solidFill>
                  <a:srgbClr val="6F6F6F"/>
                </a:solidFill>
                <a:effectLst/>
                <a:latin typeface="Titillium Web" panose="020B0604020202020204" pitchFamily="2" charset="-18"/>
              </a:rPr>
              <a:t>Publilius</a:t>
            </a:r>
            <a:r>
              <a:rPr lang="cs-CZ" b="0" i="1" dirty="0">
                <a:solidFill>
                  <a:srgbClr val="6F6F6F"/>
                </a:solidFill>
                <a:effectLst/>
                <a:latin typeface="Titillium Web" panose="020B0604020202020204" pitchFamily="2" charset="-18"/>
              </a:rPr>
              <a:t> </a:t>
            </a:r>
            <a:r>
              <a:rPr lang="cs-CZ" b="0" i="1" dirty="0" err="1">
                <a:solidFill>
                  <a:srgbClr val="6F6F6F"/>
                </a:solidFill>
                <a:effectLst/>
                <a:latin typeface="Titillium Web" panose="020B0604020202020204" pitchFamily="2" charset="-18"/>
              </a:rPr>
              <a:t>Syrus</a:t>
            </a:r>
            <a:r>
              <a:rPr lang="cs-CZ" b="0" i="1" dirty="0">
                <a:solidFill>
                  <a:srgbClr val="6F6F6F"/>
                </a:solidFill>
                <a:effectLst/>
                <a:latin typeface="Titillium Web" panose="020B0604020202020204" pitchFamily="2" charset="-18"/>
              </a:rPr>
              <a:t>)</a:t>
            </a:r>
          </a:p>
          <a:p>
            <a:r>
              <a:rPr lang="cs-CZ" dirty="0"/>
              <a:t>Rizikové zaměstnání při práci s lidmi</a:t>
            </a:r>
          </a:p>
          <a:p>
            <a:r>
              <a:rPr lang="cs-CZ" dirty="0"/>
              <a:t>Fyzické i emocionální vyčerpání</a:t>
            </a:r>
          </a:p>
          <a:p>
            <a:r>
              <a:rPr lang="cs-CZ" dirty="0"/>
              <a:t>Postihuje osobní i profesní rovinu</a:t>
            </a:r>
          </a:p>
          <a:p>
            <a:r>
              <a:rPr lang="cs-CZ" dirty="0"/>
              <a:t>Plíží se velmi pomalu, proto je problém s rozpoznáním</a:t>
            </a:r>
          </a:p>
          <a:p>
            <a:r>
              <a:rPr lang="cs-CZ" dirty="0"/>
              <a:t>Ohrožuje naše základní bezpečí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Příznaky:  nespavost, únava, zapomínání, zhoršená koncentrace, bolest na hrudi, palpitace, závratě, bolesti hlavy, střevní potíže, oslabený imunitní systém – časté nemoci, nechuť k jídlu, úzkost, snížená produktivita, apatie, beznaděj, ztráta radosti, izolace…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83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0C4E3-B994-53E4-2B60-9C6F85A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HOSPODAŘENÍ S  ENERGIÍ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0064D-CC53-7542-29BF-59F8BFF1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HOSPODAŘÍME S OMEZENOU ENERGIÍ</a:t>
            </a:r>
          </a:p>
          <a:p>
            <a:r>
              <a:rPr lang="cs-CZ" dirty="0"/>
              <a:t>VYDÁVÁME NĚKDY VÍCE, NĚKDY MÉNĚ</a:t>
            </a:r>
          </a:p>
          <a:p>
            <a:r>
              <a:rPr lang="cs-CZ" dirty="0"/>
              <a:t>ENERGETICKÝ DEFICIT = ÚSILÍ, STRES</a:t>
            </a:r>
          </a:p>
          <a:p>
            <a:r>
              <a:rPr lang="cs-CZ" dirty="0"/>
              <a:t>NEEFEKTIVNÍ HOSPODAŘENÍ S ENERGIÍ – VYČERPÁNÍ (L.F.BARRETT) </a:t>
            </a:r>
          </a:p>
          <a:p>
            <a:pPr lvl="1"/>
            <a:r>
              <a:rPr lang="cs-CZ" dirty="0"/>
              <a:t>STRES MOTIVAČNÍ</a:t>
            </a:r>
          </a:p>
          <a:p>
            <a:pPr lvl="1"/>
            <a:r>
              <a:rPr lang="cs-CZ" dirty="0"/>
              <a:t>CHRONICKÝ STRES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80F06C-D40E-6B1B-6CB0-BD5658D5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72" y="4418460"/>
            <a:ext cx="3574271" cy="253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23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1649B-BA68-D792-46A8-71A79CD5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MŮŽEME TO ZMĚNIT?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15F8F-5CAC-843E-BB60-8E1D7D06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Podařilo se Vám něco ve Vašem životě změnit? Zkusili jste něco udělat jinak než obvykle a ono to vyšlo?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Odpovědnost za svůj život </a:t>
            </a:r>
            <a:r>
              <a:rPr lang="cs-CZ" dirty="0"/>
              <a:t>– více možností</a:t>
            </a:r>
          </a:p>
          <a:p>
            <a:r>
              <a:rPr lang="cs-CZ" b="1" dirty="0"/>
              <a:t>Schopnost učit se </a:t>
            </a:r>
            <a:r>
              <a:rPr lang="cs-CZ" dirty="0"/>
              <a:t>– schopnost získávat nové vzorce chování</a:t>
            </a:r>
          </a:p>
          <a:p>
            <a:r>
              <a:rPr lang="cs-CZ" b="1" dirty="0"/>
              <a:t>Možnost volby </a:t>
            </a:r>
            <a:r>
              <a:rPr lang="cs-CZ" dirty="0"/>
              <a:t>– můžeme se rozmyslet, zda to uděláme stejně, nebo zkusíme jinak</a:t>
            </a:r>
          </a:p>
          <a:p>
            <a:r>
              <a:rPr lang="cs-CZ" b="1" dirty="0"/>
              <a:t>Nejsme na nule </a:t>
            </a:r>
            <a:r>
              <a:rPr lang="cs-CZ" dirty="0"/>
              <a:t>– žijeme nějaký čas, proto máme zdroje z různých životních situací</a:t>
            </a:r>
          </a:p>
          <a:p>
            <a:r>
              <a:rPr lang="cs-CZ" b="1" dirty="0"/>
              <a:t>Nevyhnutelnost změny </a:t>
            </a:r>
            <a:r>
              <a:rPr lang="cs-CZ" dirty="0"/>
              <a:t>– změny se dějí nezávisle na nás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150005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1238</Words>
  <Application>Microsoft Office PowerPoint</Application>
  <PresentationFormat>Širokoúhlá obrazovka</PresentationFormat>
  <Paragraphs>154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Arial</vt:lpstr>
      <vt:lpstr>BlinkMacSystemFont</vt:lpstr>
      <vt:lpstr>Calibri</vt:lpstr>
      <vt:lpstr>Corbel</vt:lpstr>
      <vt:lpstr>Titillium Web</vt:lpstr>
      <vt:lpstr>Wingdings</vt:lpstr>
      <vt:lpstr>Wingdings 2</vt:lpstr>
      <vt:lpstr>Rámeček</vt:lpstr>
      <vt:lpstr>JAK NEVYHOŘET aneb life management v praxi</vt:lpstr>
      <vt:lpstr>Co nás čeká?</vt:lpstr>
      <vt:lpstr>Jak pečujeme o svou duši?</vt:lpstr>
      <vt:lpstr>Proč o sebe pečovat?</vt:lpstr>
      <vt:lpstr>PŘERÁMOVÁNÍ</vt:lpstr>
      <vt:lpstr>Malý test </vt:lpstr>
      <vt:lpstr>SYNDROM VYHOŘENÍ (burn-out syndrom)</vt:lpstr>
      <vt:lpstr>HOSPODAŘENÍ S  ENERGIÍ</vt:lpstr>
      <vt:lpstr>MŮŽEME TO ZMĚNIT? </vt:lpstr>
      <vt:lpstr>     Co s tím?  „Mám obavy,“řekl dráček. „Nevím, jak dál.“  „Na chvíli se zastav, dýchej a poslouchej vítr mezi bambusy.“ </vt:lpstr>
      <vt:lpstr>ZASTAVIT SE</vt:lpstr>
      <vt:lpstr>HRANICE</vt:lpstr>
      <vt:lpstr>PÉČE O SEBE </vt:lpstr>
      <vt:lpstr>MÍT V ŽIVOTĚ SVÉ VLASTNÍ ZDROJE</vt:lpstr>
      <vt:lpstr>      ZDROJE</vt:lpstr>
      <vt:lpstr>Zdroje   „Začít tím, co mě baví.“</vt:lpstr>
      <vt:lpstr>KDE SI ŘÍCT O POMOC?</vt:lpstr>
      <vt:lpstr>Krátké relaxace, ukotvení k inspiraci…</vt:lpstr>
      <vt:lpstr>I TEN NEJMENŠÍ KRŮČEK, KTERÝ PRO SEBE UDĚLÁTE  SE  PROJEVÍ VE VAŠEM ŽIVOTĚ I OKOLÍ.</vt:lpstr>
      <vt:lpstr> 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Vhled do péče o duši</dc:title>
  <dc:creator>Hana Haisová</dc:creator>
  <cp:lastModifiedBy>sendal sendal</cp:lastModifiedBy>
  <cp:revision>49</cp:revision>
  <cp:lastPrinted>2023-08-06T18:37:32Z</cp:lastPrinted>
  <dcterms:created xsi:type="dcterms:W3CDTF">2022-05-04T19:50:05Z</dcterms:created>
  <dcterms:modified xsi:type="dcterms:W3CDTF">2023-10-14T06:47:25Z</dcterms:modified>
</cp:coreProperties>
</file>